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hNzgsHEm3H3KlBmuW3ASXR9s+d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8"/>
    <p:restoredTop sz="94682"/>
  </p:normalViewPr>
  <p:slideViewPr>
    <p:cSldViewPr snapToGrid="0">
      <p:cViewPr varScale="1">
        <p:scale>
          <a:sx n="159" d="100"/>
          <a:sy n="159" d="100"/>
        </p:scale>
        <p:origin x="176"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2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p:nvPr/>
        </p:nvSpPr>
        <p:spPr>
          <a:xfrm>
            <a:off x="0" y="0"/>
            <a:ext cx="9144000" cy="5143500"/>
          </a:xfrm>
          <a:prstGeom prst="rect">
            <a:avLst/>
          </a:prstGeom>
          <a:solidFill>
            <a:srgbClr val="5288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 name="Google Shape;55;p1"/>
          <p:cNvSpPr txBox="1">
            <a:spLocks noGrp="1"/>
          </p:cNvSpPr>
          <p:nvPr>
            <p:ph type="ctrTitle"/>
          </p:nvPr>
        </p:nvSpPr>
        <p:spPr>
          <a:xfrm>
            <a:off x="2227290" y="816845"/>
            <a:ext cx="6070800" cy="1606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b="1">
                <a:solidFill>
                  <a:srgbClr val="F7EC63"/>
                </a:solidFill>
                <a:latin typeface="Calibri"/>
                <a:ea typeface="Calibri"/>
                <a:cs typeface="Calibri"/>
                <a:sym typeface="Calibri"/>
              </a:rPr>
              <a:t>Valor del Amor</a:t>
            </a:r>
            <a:endParaRPr b="1">
              <a:solidFill>
                <a:srgbClr val="F7EC63"/>
              </a:solidFill>
              <a:latin typeface="Calibri"/>
              <a:ea typeface="Calibri"/>
              <a:cs typeface="Calibri"/>
              <a:sym typeface="Calibri"/>
            </a:endParaRPr>
          </a:p>
          <a:p>
            <a:pPr marL="0" lvl="0" indent="0" algn="ctr" rtl="0">
              <a:lnSpc>
                <a:spcPct val="100000"/>
              </a:lnSpc>
              <a:spcBef>
                <a:spcPts val="0"/>
              </a:spcBef>
              <a:spcAft>
                <a:spcPts val="0"/>
              </a:spcAft>
              <a:buSzPts val="5200"/>
              <a:buNone/>
            </a:pPr>
            <a:r>
              <a:rPr lang="en-US" b="1">
                <a:solidFill>
                  <a:srgbClr val="F7EC63"/>
                </a:solidFill>
                <a:latin typeface="Calibri"/>
                <a:ea typeface="Calibri"/>
                <a:cs typeface="Calibri"/>
                <a:sym typeface="Calibri"/>
              </a:rPr>
              <a:t>¿Recibir o Entregar?</a:t>
            </a:r>
            <a:endParaRPr b="1">
              <a:solidFill>
                <a:srgbClr val="F7EC63"/>
              </a:solidFill>
              <a:latin typeface="Calibri"/>
              <a:ea typeface="Calibri"/>
              <a:cs typeface="Calibri"/>
              <a:sym typeface="Calibri"/>
            </a:endParaRPr>
          </a:p>
        </p:txBody>
      </p:sp>
      <p:sp>
        <p:nvSpPr>
          <p:cNvPr id="56" name="Google Shape;56;p1"/>
          <p:cNvSpPr txBox="1">
            <a:spLocks noGrp="1"/>
          </p:cNvSpPr>
          <p:nvPr>
            <p:ph type="subTitle" idx="1"/>
          </p:nvPr>
        </p:nvSpPr>
        <p:spPr>
          <a:xfrm>
            <a:off x="3949404" y="2380772"/>
            <a:ext cx="2266500" cy="488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b="1">
                <a:solidFill>
                  <a:schemeClr val="lt1"/>
                </a:solidFill>
                <a:latin typeface="Calibri"/>
                <a:ea typeface="Calibri"/>
                <a:cs typeface="Calibri"/>
                <a:sym typeface="Calibri"/>
              </a:rPr>
              <a:t>Tema: Amor</a:t>
            </a:r>
            <a:endParaRPr b="1">
              <a:solidFill>
                <a:schemeClr val="lt1"/>
              </a:solidFill>
              <a:latin typeface="Calibri"/>
              <a:ea typeface="Calibri"/>
              <a:cs typeface="Calibri"/>
              <a:sym typeface="Calibri"/>
            </a:endParaRPr>
          </a:p>
        </p:txBody>
      </p:sp>
      <p:pic>
        <p:nvPicPr>
          <p:cNvPr id="57" name="Google Shape;57;p1"/>
          <p:cNvPicPr preferRelativeResize="0"/>
          <p:nvPr/>
        </p:nvPicPr>
        <p:blipFill rotWithShape="1">
          <a:blip r:embed="rId3">
            <a:alphaModFix/>
          </a:blip>
          <a:srcRect/>
          <a:stretch/>
        </p:blipFill>
        <p:spPr>
          <a:xfrm>
            <a:off x="4177324" y="3049049"/>
            <a:ext cx="2038576" cy="1924276"/>
          </a:xfrm>
          <a:prstGeom prst="rect">
            <a:avLst/>
          </a:prstGeom>
          <a:noFill/>
          <a:ln>
            <a:noFill/>
          </a:ln>
        </p:spPr>
      </p:pic>
      <p:pic>
        <p:nvPicPr>
          <p:cNvPr id="58" name="Google Shape;58;p1"/>
          <p:cNvPicPr preferRelativeResize="0"/>
          <p:nvPr/>
        </p:nvPicPr>
        <p:blipFill rotWithShape="1">
          <a:blip r:embed="rId4">
            <a:alphaModFix/>
          </a:blip>
          <a:srcRect/>
          <a:stretch/>
        </p:blipFill>
        <p:spPr>
          <a:xfrm>
            <a:off x="3562988" y="4"/>
            <a:ext cx="3039334" cy="590400"/>
          </a:xfrm>
          <a:prstGeom prst="rect">
            <a:avLst/>
          </a:prstGeom>
          <a:noFill/>
          <a:ln>
            <a:noFill/>
          </a:ln>
        </p:spPr>
      </p:pic>
      <p:pic>
        <p:nvPicPr>
          <p:cNvPr id="59" name="Google Shape;59;p1"/>
          <p:cNvPicPr preferRelativeResize="0"/>
          <p:nvPr/>
        </p:nvPicPr>
        <p:blipFill rotWithShape="1">
          <a:blip r:embed="rId5">
            <a:alphaModFix/>
          </a:blip>
          <a:srcRect/>
          <a:stretch/>
        </p:blipFill>
        <p:spPr>
          <a:xfrm>
            <a:off x="788652" y="111252"/>
            <a:ext cx="1438638" cy="48702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0"/>
          <p:cNvSpPr/>
          <p:nvPr/>
        </p:nvSpPr>
        <p:spPr>
          <a:xfrm>
            <a:off x="0" y="0"/>
            <a:ext cx="9144000" cy="5143500"/>
          </a:xfrm>
          <a:prstGeom prst="rect">
            <a:avLst/>
          </a:prstGeom>
          <a:solidFill>
            <a:srgbClr val="4722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5" name="Google Shape;135;p10"/>
          <p:cNvSpPr txBox="1">
            <a:spLocks noGrp="1"/>
          </p:cNvSpPr>
          <p:nvPr>
            <p:ph type="title"/>
          </p:nvPr>
        </p:nvSpPr>
        <p:spPr>
          <a:xfrm>
            <a:off x="311700" y="255244"/>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600" b="1">
                <a:solidFill>
                  <a:schemeClr val="lt1"/>
                </a:solidFill>
                <a:latin typeface="Calibri"/>
                <a:ea typeface="Calibri"/>
                <a:cs typeface="Calibri"/>
                <a:sym typeface="Calibri"/>
              </a:rPr>
              <a:t>¿Entregar o Recibir?</a:t>
            </a:r>
            <a:endParaRPr sz="3600" b="1">
              <a:solidFill>
                <a:schemeClr val="lt1"/>
              </a:solidFill>
              <a:latin typeface="Calibri"/>
              <a:ea typeface="Calibri"/>
              <a:cs typeface="Calibri"/>
              <a:sym typeface="Calibri"/>
            </a:endParaRPr>
          </a:p>
        </p:txBody>
      </p:sp>
      <p:sp>
        <p:nvSpPr>
          <p:cNvPr id="136" name="Google Shape;136;p10"/>
          <p:cNvSpPr txBox="1">
            <a:spLocks noGrp="1"/>
          </p:cNvSpPr>
          <p:nvPr>
            <p:ph type="body" idx="1"/>
          </p:nvPr>
        </p:nvSpPr>
        <p:spPr>
          <a:xfrm>
            <a:off x="311700" y="10000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900">
                <a:solidFill>
                  <a:schemeClr val="lt1"/>
                </a:solidFill>
                <a:latin typeface="Calibri"/>
                <a:ea typeface="Calibri"/>
                <a:cs typeface="Calibri"/>
                <a:sym typeface="Calibri"/>
              </a:rPr>
              <a:t>Cuando somos bebés y luego niños, estamos acostumbrados a recibir constantemente. Como vimos en la primera clase de Ciudadanos para Chile, tenemos derecho a recibir educación, a tener una familia que nos cuida y de cariño, y así en todas las áreas. Necesitamos recibir para crecer y desarrollarnos bien como personas.</a:t>
            </a:r>
            <a:endParaRPr sz="1900">
              <a:solidFill>
                <a:schemeClr val="lt1"/>
              </a:solidFill>
              <a:latin typeface="Calibri"/>
              <a:ea typeface="Calibri"/>
              <a:cs typeface="Calibri"/>
              <a:sym typeface="Calibri"/>
            </a:endParaRPr>
          </a:p>
          <a:p>
            <a:pPr marL="0" lvl="0" indent="0" algn="l" rtl="0">
              <a:lnSpc>
                <a:spcPct val="115000"/>
              </a:lnSpc>
              <a:spcBef>
                <a:spcPts val="1600"/>
              </a:spcBef>
              <a:spcAft>
                <a:spcPts val="1600"/>
              </a:spcAft>
              <a:buSzPts val="1800"/>
              <a:buNone/>
            </a:pPr>
            <a:r>
              <a:rPr lang="en-US" sz="1900">
                <a:solidFill>
                  <a:schemeClr val="lt1"/>
                </a:solidFill>
                <a:latin typeface="Calibri"/>
                <a:ea typeface="Calibri"/>
                <a:cs typeface="Calibri"/>
                <a:sym typeface="Calibri"/>
              </a:rPr>
              <a:t>Cuando crecemos, nuestras responsabilidades aumentan, y tenemos la oportunidad de convertirnos en personas que entregan a los otros, que miran el mundo viendo cómo aportar. Esto no resulta natural para todas las personas, sin embargo, todos podemos avanzar en un camino para convertirnos en personas que entregan, que aportan y que construyen el entorno y país donde viven.</a:t>
            </a:r>
            <a:endParaRPr sz="19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1"/>
          <p:cNvSpPr/>
          <p:nvPr/>
        </p:nvSpPr>
        <p:spPr>
          <a:xfrm>
            <a:off x="0" y="0"/>
            <a:ext cx="9144000" cy="5143500"/>
          </a:xfrm>
          <a:prstGeom prst="rect">
            <a:avLst/>
          </a:prstGeom>
          <a:solidFill>
            <a:srgbClr val="4722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2" name="Google Shape;142;p11"/>
          <p:cNvSpPr txBox="1">
            <a:spLocks noGrp="1"/>
          </p:cNvSpPr>
          <p:nvPr>
            <p:ph type="title"/>
          </p:nvPr>
        </p:nvSpPr>
        <p:spPr>
          <a:xfrm>
            <a:off x="224287" y="439947"/>
            <a:ext cx="8737410" cy="56915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b="1">
                <a:solidFill>
                  <a:srgbClr val="A7B9D9"/>
                </a:solidFill>
                <a:latin typeface="Calibri"/>
                <a:ea typeface="Calibri"/>
                <a:cs typeface="Calibri"/>
                <a:sym typeface="Calibri"/>
              </a:rPr>
              <a:t>Ahora, reflexionemos primero de modo individual y luego en plenario</a:t>
            </a:r>
            <a:r>
              <a:rPr lang="en-US" sz="1800" b="1">
                <a:solidFill>
                  <a:srgbClr val="A7B9D9"/>
                </a:solidFill>
                <a:latin typeface="Calibri"/>
                <a:ea typeface="Calibri"/>
                <a:cs typeface="Calibri"/>
                <a:sym typeface="Calibri"/>
              </a:rPr>
              <a:t>. </a:t>
            </a:r>
            <a:r>
              <a:rPr lang="en-US" sz="1800" b="1" i="1">
                <a:solidFill>
                  <a:srgbClr val="A7B9D9"/>
                </a:solidFill>
                <a:latin typeface="Calibri"/>
                <a:ea typeface="Calibri"/>
                <a:cs typeface="Calibri"/>
                <a:sym typeface="Calibri"/>
              </a:rPr>
              <a:t>(Pueden dejar sus ideas escritas en el pizarrón)</a:t>
            </a:r>
            <a:endParaRPr sz="1800" b="1" i="1">
              <a:solidFill>
                <a:srgbClr val="A7B9D9"/>
              </a:solidFill>
              <a:latin typeface="Calibri"/>
              <a:ea typeface="Calibri"/>
              <a:cs typeface="Calibri"/>
              <a:sym typeface="Calibri"/>
            </a:endParaRPr>
          </a:p>
          <a:p>
            <a:pPr marL="0" lvl="0" indent="0" algn="ctr" rtl="0">
              <a:lnSpc>
                <a:spcPct val="100000"/>
              </a:lnSpc>
              <a:spcBef>
                <a:spcPts val="0"/>
              </a:spcBef>
              <a:spcAft>
                <a:spcPts val="0"/>
              </a:spcAft>
              <a:buSzPts val="2800"/>
              <a:buNone/>
            </a:pPr>
            <a:endParaRPr b="1">
              <a:solidFill>
                <a:srgbClr val="A7B9D9"/>
              </a:solidFill>
              <a:latin typeface="Calibri"/>
              <a:ea typeface="Calibri"/>
              <a:cs typeface="Calibri"/>
              <a:sym typeface="Calibri"/>
            </a:endParaRPr>
          </a:p>
        </p:txBody>
      </p:sp>
      <p:sp>
        <p:nvSpPr>
          <p:cNvPr id="143" name="Google Shape;143;p11"/>
          <p:cNvSpPr/>
          <p:nvPr/>
        </p:nvSpPr>
        <p:spPr>
          <a:xfrm>
            <a:off x="763437" y="1799027"/>
            <a:ext cx="7617125" cy="25545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¿De qué pudieron darse cuenta con la encuesta realizada?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60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¿Qué es el amor?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60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¿Cómo ven que se relaciona el entregar o recibir con el amor?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60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¿Por qué los padres aman a sus hijos desde antes de nacer?</a:t>
            </a:r>
            <a:endParaRPr sz="2400" b="0" i="1"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2"/>
          <p:cNvSpPr/>
          <p:nvPr/>
        </p:nvSpPr>
        <p:spPr>
          <a:xfrm>
            <a:off x="0" y="0"/>
            <a:ext cx="9144000" cy="5143500"/>
          </a:xfrm>
          <a:prstGeom prst="rect">
            <a:avLst/>
          </a:prstGeom>
          <a:solidFill>
            <a:srgbClr val="5288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9" name="Google Shape;149;p12"/>
          <p:cNvSpPr txBox="1">
            <a:spLocks noGrp="1"/>
          </p:cNvSpPr>
          <p:nvPr>
            <p:ph type="title"/>
          </p:nvPr>
        </p:nvSpPr>
        <p:spPr>
          <a:xfrm>
            <a:off x="2692016" y="172529"/>
            <a:ext cx="3759968" cy="84543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6000" b="1">
                <a:solidFill>
                  <a:srgbClr val="F7EC63"/>
                </a:solidFill>
                <a:latin typeface="Calibri"/>
                <a:ea typeface="Calibri"/>
                <a:cs typeface="Calibri"/>
                <a:sym typeface="Calibri"/>
              </a:rPr>
              <a:t>Amor es...</a:t>
            </a:r>
            <a:endParaRPr sz="6000" b="1">
              <a:solidFill>
                <a:srgbClr val="F7EC63"/>
              </a:solidFill>
              <a:latin typeface="Calibri"/>
              <a:ea typeface="Calibri"/>
              <a:cs typeface="Calibri"/>
              <a:sym typeface="Calibri"/>
            </a:endParaRPr>
          </a:p>
        </p:txBody>
      </p:sp>
      <p:sp>
        <p:nvSpPr>
          <p:cNvPr id="150" name="Google Shape;150;p12"/>
          <p:cNvSpPr/>
          <p:nvPr/>
        </p:nvSpPr>
        <p:spPr>
          <a:xfrm>
            <a:off x="603849" y="1314716"/>
            <a:ext cx="8185319" cy="38287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Comúnmente entendemos que amor es lo que sentimos por nuestros seres más cercanos, sin embargo, amor no es solo un sentimiento.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Amor es más que eso, </a:t>
            </a:r>
            <a:r>
              <a:rPr lang="en-US" sz="2000" b="1" i="0" u="none" strike="noStrike" cap="none">
                <a:solidFill>
                  <a:schemeClr val="lt1"/>
                </a:solidFill>
                <a:latin typeface="Calibri"/>
                <a:ea typeface="Calibri"/>
                <a:cs typeface="Calibri"/>
                <a:sym typeface="Calibri"/>
              </a:rPr>
              <a:t>amor es el valor y la energía que nos moviliza a hacer el bien, a entregar a los demás</a:t>
            </a:r>
            <a:r>
              <a:rPr lang="en-US" sz="2000" b="0" i="0" u="none" strike="noStrike" cap="none">
                <a:solidFill>
                  <a:schemeClr val="lt1"/>
                </a:solidFill>
                <a:latin typeface="Calibri"/>
                <a:ea typeface="Calibri"/>
                <a:cs typeface="Calibri"/>
                <a:sym typeface="Calibri"/>
              </a:rPr>
              <a:t>. Estos pueden ser mis cercanos o incluso personas que no conozco, pero que viven en mi mismo barrio por ejemplo. El amor genera un ciclo que se retroalimenta, donde al amar, entrego, y al entregar, más amo.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Cuando solo buscamos recibir, nos cuesta más sentir amor por los demás, tener fuerza y ánimo para entregar y aportar.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3"/>
          <p:cNvSpPr/>
          <p:nvPr/>
        </p:nvSpPr>
        <p:spPr>
          <a:xfrm>
            <a:off x="0" y="0"/>
            <a:ext cx="9144000" cy="5143500"/>
          </a:xfrm>
          <a:prstGeom prst="rect">
            <a:avLst/>
          </a:prstGeom>
          <a:solidFill>
            <a:srgbClr val="E936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6" name="Google Shape;156;p13"/>
          <p:cNvSpPr/>
          <p:nvPr/>
        </p:nvSpPr>
        <p:spPr>
          <a:xfrm>
            <a:off x="457199" y="370936"/>
            <a:ext cx="8453887" cy="44012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Cuando miramos el mundo desde los lentes de un receptor, no generamos en nosotros mismos emociones que nos muevan a aportar, tendemos a ver el lado negativo de cada situación.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En cambio, cuando vemos las situaciones que nos pasan como oportunidades para ayudar, va creciendo en nosotros una sensación de bienestar, emociones positivas, dentro de estas el amor, que nos da fuerza y motivación para seguir aportando.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Aquellos ciudadanos que aman Chile, aportan. Piensan en ellos, pero también en los demás, en la diversidad de su gente y en lo que otros necesitan. Quieren y trabajan para lograr un mejor país para todos.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Veamos ahora el caso de Óscar en más detalles, para aprender de él como amar y entregar a Chile, y posteriormente hacer un ejercicio entorno a esto.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4" name="Google Shape;54;p1">
            <a:extLst>
              <a:ext uri="{FF2B5EF4-FFF2-40B4-BE49-F238E27FC236}">
                <a16:creationId xmlns:a16="http://schemas.microsoft.com/office/drawing/2014/main" id="{821B77A4-1D39-DB40-A33F-40A5C189FDCB}"/>
              </a:ext>
            </a:extLst>
          </p:cNvPr>
          <p:cNvSpPr/>
          <p:nvPr/>
        </p:nvSpPr>
        <p:spPr>
          <a:xfrm>
            <a:off x="0" y="0"/>
            <a:ext cx="9144000" cy="5143500"/>
          </a:xfrm>
          <a:prstGeom prst="rect">
            <a:avLst/>
          </a:prstGeom>
          <a:solidFill>
            <a:srgbClr val="5288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2" name="Google Shape;162;p29"/>
          <p:cNvSpPr txBox="1">
            <a:spLocks noGrp="1"/>
          </p:cNvSpPr>
          <p:nvPr>
            <p:ph type="body" idx="1"/>
          </p:nvPr>
        </p:nvSpPr>
        <p:spPr>
          <a:xfrm>
            <a:off x="673768" y="1660357"/>
            <a:ext cx="7988969" cy="290851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dirty="0" err="1">
                <a:solidFill>
                  <a:schemeClr val="bg1"/>
                </a:solidFill>
                <a:latin typeface="Calibri" panose="020F0502020204030204" pitchFamily="34" charset="0"/>
                <a:cs typeface="Calibri" panose="020F0502020204030204" pitchFamily="34" charset="0"/>
              </a:rPr>
              <a:t>Óscar</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es</a:t>
            </a:r>
            <a:r>
              <a:rPr lang="en-US" dirty="0">
                <a:solidFill>
                  <a:schemeClr val="bg1"/>
                </a:solidFill>
                <a:latin typeface="Calibri" panose="020F0502020204030204" pitchFamily="34" charset="0"/>
                <a:cs typeface="Calibri" panose="020F0502020204030204" pitchFamily="34" charset="0"/>
              </a:rPr>
              <a:t> un </a:t>
            </a:r>
            <a:r>
              <a:rPr lang="en-US" dirty="0" err="1">
                <a:solidFill>
                  <a:schemeClr val="bg1"/>
                </a:solidFill>
                <a:latin typeface="Calibri" panose="020F0502020204030204" pitchFamily="34" charset="0"/>
                <a:cs typeface="Calibri" panose="020F0502020204030204" pitchFamily="34" charset="0"/>
              </a:rPr>
              <a:t>chileno</a:t>
            </a:r>
            <a:r>
              <a:rPr lang="en-US" dirty="0">
                <a:solidFill>
                  <a:schemeClr val="bg1"/>
                </a:solidFill>
                <a:latin typeface="Calibri" panose="020F0502020204030204" pitchFamily="34" charset="0"/>
                <a:cs typeface="Calibri" panose="020F0502020204030204" pitchFamily="34" charset="0"/>
              </a:rPr>
              <a:t> de 28 </a:t>
            </a:r>
            <a:r>
              <a:rPr lang="en-US" dirty="0" err="1">
                <a:solidFill>
                  <a:schemeClr val="bg1"/>
                </a:solidFill>
                <a:latin typeface="Calibri" panose="020F0502020204030204" pitchFamily="34" charset="0"/>
                <a:cs typeface="Calibri" panose="020F0502020204030204" pitchFamily="34" charset="0"/>
              </a:rPr>
              <a:t>años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Sus</a:t>
            </a:r>
            <a:r>
              <a:rPr lang="en-US" dirty="0">
                <a:solidFill>
                  <a:schemeClr val="bg1"/>
                </a:solidFill>
                <a:latin typeface="Calibri" panose="020F0502020204030204" pitchFamily="34" charset="0"/>
                <a:cs typeface="Calibri" panose="020F0502020204030204" pitchFamily="34" charset="0"/>
              </a:rPr>
              <a:t> padres le </a:t>
            </a:r>
            <a:r>
              <a:rPr lang="en-US" dirty="0" err="1">
                <a:solidFill>
                  <a:schemeClr val="bg1"/>
                </a:solidFill>
                <a:latin typeface="Calibri" panose="020F0502020204030204" pitchFamily="34" charset="0"/>
                <a:cs typeface="Calibri" panose="020F0502020204030204" pitchFamily="34" charset="0"/>
              </a:rPr>
              <a:t>enseñaron</a:t>
            </a:r>
            <a:r>
              <a:rPr lang="en-US" dirty="0">
                <a:solidFill>
                  <a:schemeClr val="bg1"/>
                </a:solidFill>
                <a:latin typeface="Calibri" panose="020F0502020204030204" pitchFamily="34" charset="0"/>
                <a:cs typeface="Calibri" panose="020F0502020204030204" pitchFamily="34" charset="0"/>
              </a:rPr>
              <a:t> a </a:t>
            </a:r>
            <a:r>
              <a:rPr lang="en-US" dirty="0" err="1">
                <a:solidFill>
                  <a:schemeClr val="bg1"/>
                </a:solidFill>
                <a:latin typeface="Calibri" panose="020F0502020204030204" pitchFamily="34" charset="0"/>
                <a:cs typeface="Calibri" panose="020F0502020204030204" pitchFamily="34" charset="0"/>
              </a:rPr>
              <a:t>trabajar</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haciendo</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vasos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en</a:t>
            </a:r>
            <a:r>
              <a:rPr lang="en-US" dirty="0">
                <a:solidFill>
                  <a:schemeClr val="bg1"/>
                </a:solidFill>
                <a:latin typeface="Calibri" panose="020F0502020204030204" pitchFamily="34" charset="0"/>
                <a:cs typeface="Calibri" panose="020F0502020204030204" pitchFamily="34" charset="0"/>
              </a:rPr>
              <a:t> un taller.</a:t>
            </a:r>
            <a:endParaRPr dirty="0">
              <a:solidFill>
                <a:schemeClr val="bg1"/>
              </a:solidFill>
              <a:latin typeface="Calibri" panose="020F0502020204030204" pitchFamily="34" charset="0"/>
              <a:cs typeface="Calibri" panose="020F0502020204030204" pitchFamily="34" charset="0"/>
            </a:endParaRPr>
          </a:p>
          <a:p>
            <a:pPr marL="114300" lvl="0" indent="0" algn="l" rtl="0">
              <a:lnSpc>
                <a:spcPct val="115000"/>
              </a:lnSpc>
              <a:spcBef>
                <a:spcPts val="0"/>
              </a:spcBef>
              <a:spcAft>
                <a:spcPts val="0"/>
              </a:spcAft>
              <a:buSzPts val="1800"/>
              <a:buNone/>
            </a:pPr>
            <a:r>
              <a:rPr lang="en-US" dirty="0" err="1">
                <a:solidFill>
                  <a:schemeClr val="bg1"/>
                </a:solidFill>
                <a:latin typeface="Calibri" panose="020F0502020204030204" pitchFamily="34" charset="0"/>
                <a:cs typeface="Calibri" panose="020F0502020204030204" pitchFamily="34" charset="0"/>
              </a:rPr>
              <a:t>Cuando</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él</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tenía</a:t>
            </a:r>
            <a:r>
              <a:rPr lang="en-US" dirty="0">
                <a:solidFill>
                  <a:schemeClr val="bg1"/>
                </a:solidFill>
                <a:latin typeface="Calibri" panose="020F0502020204030204" pitchFamily="34" charset="0"/>
                <a:cs typeface="Calibri" panose="020F0502020204030204" pitchFamily="34" charset="0"/>
              </a:rPr>
              <a:t> 19 </a:t>
            </a:r>
            <a:r>
              <a:rPr lang="en-US" dirty="0" err="1">
                <a:solidFill>
                  <a:schemeClr val="bg1"/>
                </a:solidFill>
                <a:latin typeface="Calibri" panose="020F0502020204030204" pitchFamily="34" charset="0"/>
                <a:cs typeface="Calibri" panose="020F0502020204030204" pitchFamily="34" charset="0"/>
              </a:rPr>
              <a:t>años</a:t>
            </a:r>
            <a:r>
              <a:rPr lang="en-US" dirty="0">
                <a:solidFill>
                  <a:schemeClr val="bg1"/>
                </a:solidFill>
                <a:latin typeface="Calibri" panose="020F0502020204030204" pitchFamily="34" charset="0"/>
                <a:cs typeface="Calibri" panose="020F0502020204030204" pitchFamily="34" charset="0"/>
              </a:rPr>
              <a:t> y </a:t>
            </a:r>
            <a:r>
              <a:rPr lang="en-US" dirty="0" err="1">
                <a:solidFill>
                  <a:schemeClr val="bg1"/>
                </a:solidFill>
                <a:latin typeface="Calibri" panose="020F0502020204030204" pitchFamily="34" charset="0"/>
                <a:cs typeface="Calibri" panose="020F0502020204030204" pitchFamily="34" charset="0"/>
              </a:rPr>
              <a:t>estudiaba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en</a:t>
            </a:r>
            <a:r>
              <a:rPr lang="en-US" dirty="0">
                <a:solidFill>
                  <a:schemeClr val="bg1"/>
                </a:solidFill>
                <a:latin typeface="Calibri" panose="020F0502020204030204" pitchFamily="34" charset="0"/>
                <a:cs typeface="Calibri" panose="020F0502020204030204" pitchFamily="34" charset="0"/>
              </a:rPr>
              <a:t> la </a:t>
            </a:r>
            <a:r>
              <a:rPr lang="en-US" dirty="0" err="1">
                <a:solidFill>
                  <a:schemeClr val="bg1"/>
                </a:solidFill>
                <a:latin typeface="Calibri" panose="020F0502020204030204" pitchFamily="34" charset="0"/>
                <a:cs typeface="Calibri" panose="020F0502020204030204" pitchFamily="34" charset="0"/>
              </a:rPr>
              <a:t>universidad</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comenzó</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una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época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muy</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difícil</a:t>
            </a:r>
            <a:r>
              <a:rPr lang="en-US" dirty="0">
                <a:solidFill>
                  <a:schemeClr val="bg1"/>
                </a:solidFill>
                <a:latin typeface="Calibri" panose="020F0502020204030204" pitchFamily="34" charset="0"/>
                <a:cs typeface="Calibri" panose="020F0502020204030204" pitchFamily="34" charset="0"/>
              </a:rPr>
              <a:t> para </a:t>
            </a:r>
            <a:r>
              <a:rPr lang="en-US" dirty="0" err="1">
                <a:solidFill>
                  <a:schemeClr val="bg1"/>
                </a:solidFill>
                <a:latin typeface="Calibri" panose="020F0502020204030204" pitchFamily="34" charset="0"/>
                <a:cs typeface="Calibri" panose="020F0502020204030204" pitchFamily="34" charset="0"/>
              </a:rPr>
              <a:t>él</a:t>
            </a:r>
            <a:r>
              <a:rPr lang="en-US" dirty="0">
                <a:solidFill>
                  <a:schemeClr val="bg1"/>
                </a:solidFill>
                <a:latin typeface="Calibri" panose="020F0502020204030204" pitchFamily="34" charset="0"/>
                <a:cs typeface="Calibri" panose="020F0502020204030204" pitchFamily="34" charset="0"/>
              </a:rPr>
              <a:t> y </a:t>
            </a:r>
            <a:r>
              <a:rPr lang="en-US" dirty="0" err="1">
                <a:solidFill>
                  <a:schemeClr val="bg1"/>
                </a:solidFill>
                <a:latin typeface="Calibri" panose="020F0502020204030204" pitchFamily="34" charset="0"/>
                <a:cs typeface="Calibri" panose="020F0502020204030204" pitchFamily="34" charset="0"/>
              </a:rPr>
              <a:t>su</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familia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Sus</a:t>
            </a:r>
            <a:r>
              <a:rPr lang="en-US" dirty="0">
                <a:solidFill>
                  <a:schemeClr val="bg1"/>
                </a:solidFill>
                <a:latin typeface="Calibri" panose="020F0502020204030204" pitchFamily="34" charset="0"/>
                <a:cs typeface="Calibri" panose="020F0502020204030204" pitchFamily="34" charset="0"/>
              </a:rPr>
              <a:t> padres </a:t>
            </a:r>
            <a:r>
              <a:rPr lang="en-US" dirty="0" err="1">
                <a:solidFill>
                  <a:schemeClr val="bg1"/>
                </a:solidFill>
                <a:latin typeface="Calibri" panose="020F0502020204030204" pitchFamily="34" charset="0"/>
                <a:cs typeface="Calibri" panose="020F0502020204030204" pitchFamily="34" charset="0"/>
              </a:rPr>
              <a:t>tuvieron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una</a:t>
            </a:r>
            <a:r>
              <a:rPr lang="en-US" dirty="0">
                <a:solidFill>
                  <a:schemeClr val="bg1"/>
                </a:solidFill>
                <a:latin typeface="Calibri" panose="020F0502020204030204" pitchFamily="34" charset="0"/>
                <a:cs typeface="Calibri" panose="020F0502020204030204" pitchFamily="34" charset="0"/>
              </a:rPr>
              <a:t> gran crisis </a:t>
            </a:r>
            <a:r>
              <a:rPr lang="en-US" dirty="0" err="1">
                <a:solidFill>
                  <a:schemeClr val="bg1"/>
                </a:solidFill>
                <a:latin typeface="Calibri" panose="020F0502020204030204" pitchFamily="34" charset="0"/>
                <a:cs typeface="Calibri" panose="020F0502020204030204" pitchFamily="34" charset="0"/>
              </a:rPr>
              <a:t>económica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por</a:t>
            </a:r>
            <a:r>
              <a:rPr lang="en-US" dirty="0">
                <a:solidFill>
                  <a:schemeClr val="bg1"/>
                </a:solidFill>
                <a:latin typeface="Calibri" panose="020F0502020204030204" pitchFamily="34" charset="0"/>
                <a:cs typeface="Calibri" panose="020F0502020204030204" pitchFamily="34" charset="0"/>
              </a:rPr>
              <a:t> lo que </a:t>
            </a:r>
            <a:r>
              <a:rPr lang="en-US" dirty="0" err="1">
                <a:solidFill>
                  <a:schemeClr val="bg1"/>
                </a:solidFill>
                <a:latin typeface="Calibri" panose="020F0502020204030204" pitchFamily="34" charset="0"/>
                <a:cs typeface="Calibri" panose="020F0502020204030204" pitchFamily="34" charset="0"/>
              </a:rPr>
              <a:t>tuvo</a:t>
            </a:r>
            <a:r>
              <a:rPr lang="en-US" dirty="0">
                <a:solidFill>
                  <a:schemeClr val="bg1"/>
                </a:solidFill>
                <a:latin typeface="Calibri" panose="020F0502020204030204" pitchFamily="34" charset="0"/>
                <a:cs typeface="Calibri" panose="020F0502020204030204" pitchFamily="34" charset="0"/>
              </a:rPr>
              <a:t> que </a:t>
            </a:r>
            <a:r>
              <a:rPr lang="en-US" dirty="0" err="1">
                <a:solidFill>
                  <a:schemeClr val="bg1"/>
                </a:solidFill>
                <a:latin typeface="Calibri" panose="020F0502020204030204" pitchFamily="34" charset="0"/>
                <a:cs typeface="Calibri" panose="020F0502020204030204" pitchFamily="34" charset="0"/>
              </a:rPr>
              <a:t>comenzar</a:t>
            </a:r>
            <a:r>
              <a:rPr lang="en-US" dirty="0">
                <a:solidFill>
                  <a:schemeClr val="bg1"/>
                </a:solidFill>
                <a:latin typeface="Calibri" panose="020F0502020204030204" pitchFamily="34" charset="0"/>
                <a:cs typeface="Calibri" panose="020F0502020204030204" pitchFamily="34" charset="0"/>
              </a:rPr>
              <a:t> a </a:t>
            </a:r>
            <a:r>
              <a:rPr lang="en-US" dirty="0" err="1">
                <a:solidFill>
                  <a:schemeClr val="bg1"/>
                </a:solidFill>
                <a:latin typeface="Calibri" panose="020F0502020204030204" pitchFamily="34" charset="0"/>
                <a:cs typeface="Calibri" panose="020F0502020204030204" pitchFamily="34" charset="0"/>
              </a:rPr>
              <a:t>trabajar</a:t>
            </a:r>
            <a:r>
              <a:rPr lang="en-US" dirty="0">
                <a:solidFill>
                  <a:schemeClr val="bg1"/>
                </a:solidFill>
                <a:latin typeface="Calibri" panose="020F0502020204030204" pitchFamily="34" charset="0"/>
                <a:cs typeface="Calibri" panose="020F0502020204030204" pitchFamily="34" charset="0"/>
              </a:rPr>
              <a:t> para </a:t>
            </a:r>
            <a:r>
              <a:rPr lang="en-US" dirty="0" err="1">
                <a:solidFill>
                  <a:schemeClr val="bg1"/>
                </a:solidFill>
                <a:latin typeface="Calibri" panose="020F0502020204030204" pitchFamily="34" charset="0"/>
                <a:cs typeface="Calibri" panose="020F0502020204030204" pitchFamily="34" charset="0"/>
              </a:rPr>
              <a:t>ayudar</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en</a:t>
            </a:r>
            <a:r>
              <a:rPr lang="en-US" dirty="0">
                <a:solidFill>
                  <a:schemeClr val="bg1"/>
                </a:solidFill>
                <a:latin typeface="Calibri" panose="020F0502020204030204" pitchFamily="34" charset="0"/>
                <a:cs typeface="Calibri" panose="020F0502020204030204" pitchFamily="34" charset="0"/>
              </a:rPr>
              <a:t> la casa </a:t>
            </a:r>
            <a:r>
              <a:rPr lang="en-US" dirty="0" err="1">
                <a:solidFill>
                  <a:schemeClr val="bg1"/>
                </a:solidFill>
                <a:latin typeface="Calibri" panose="020F0502020204030204" pitchFamily="34" charset="0"/>
                <a:cs typeface="Calibri" panose="020F0502020204030204" pitchFamily="34" charset="0"/>
              </a:rPr>
              <a:t>también</a:t>
            </a:r>
            <a:r>
              <a:rPr lang="en-US" dirty="0">
                <a:solidFill>
                  <a:schemeClr val="bg1"/>
                </a:solidFill>
                <a:latin typeface="Calibri" panose="020F0502020204030204" pitchFamily="34" charset="0"/>
                <a:cs typeface="Calibri" panose="020F0502020204030204" pitchFamily="34" charset="0"/>
              </a:rPr>
              <a:t>. ¿Y </a:t>
            </a:r>
            <a:r>
              <a:rPr lang="en-US" dirty="0" err="1">
                <a:solidFill>
                  <a:schemeClr val="bg1"/>
                </a:solidFill>
                <a:latin typeface="Calibri" panose="020F0502020204030204" pitchFamily="34" charset="0"/>
                <a:cs typeface="Calibri" panose="020F0502020204030204" pitchFamily="34" charset="0"/>
              </a:rPr>
              <a:t>qué</a:t>
            </a:r>
            <a:r>
              <a:rPr lang="en-US" dirty="0">
                <a:solidFill>
                  <a:schemeClr val="bg1"/>
                </a:solidFill>
                <a:latin typeface="Calibri" panose="020F0502020204030204" pitchFamily="34" charset="0"/>
                <a:cs typeface="Calibri" panose="020F0502020204030204" pitchFamily="34" charset="0"/>
              </a:rPr>
              <a:t> era lo </a:t>
            </a:r>
            <a:r>
              <a:rPr lang="en-US" dirty="0" err="1">
                <a:solidFill>
                  <a:schemeClr val="bg1"/>
                </a:solidFill>
                <a:latin typeface="Calibri" panose="020F0502020204030204" pitchFamily="34" charset="0"/>
                <a:cs typeface="Calibri" panose="020F0502020204030204" pitchFamily="34" charset="0"/>
              </a:rPr>
              <a:t>mejor</a:t>
            </a:r>
            <a:r>
              <a:rPr lang="en-US" dirty="0">
                <a:solidFill>
                  <a:schemeClr val="bg1"/>
                </a:solidFill>
                <a:latin typeface="Calibri" panose="020F0502020204030204" pitchFamily="34" charset="0"/>
                <a:cs typeface="Calibri" panose="020F0502020204030204" pitchFamily="34" charset="0"/>
              </a:rPr>
              <a:t> que </a:t>
            </a:r>
            <a:r>
              <a:rPr lang="en-US" dirty="0" err="1">
                <a:solidFill>
                  <a:schemeClr val="bg1"/>
                </a:solidFill>
                <a:latin typeface="Calibri" panose="020F0502020204030204" pitchFamily="34" charset="0"/>
                <a:cs typeface="Calibri" panose="020F0502020204030204" pitchFamily="34" charset="0"/>
              </a:rPr>
              <a:t>sabía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hacer</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Vasos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Sí</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como</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escuchan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vasos</a:t>
            </a:r>
            <a:r>
              <a:rPr lang="en-US" dirty="0">
                <a:solidFill>
                  <a:schemeClr val="bg1"/>
                </a:solidFill>
                <a:latin typeface="Calibri" panose="020F0502020204030204" pitchFamily="34" charset="0"/>
                <a:cs typeface="Calibri" panose="020F0502020204030204" pitchFamily="34" charset="0"/>
              </a:rPr>
              <a:t>. Pero no </a:t>
            </a:r>
            <a:r>
              <a:rPr lang="en-US" dirty="0" err="1">
                <a:solidFill>
                  <a:schemeClr val="bg1"/>
                </a:solidFill>
                <a:latin typeface="Calibri" panose="020F0502020204030204" pitchFamily="34" charset="0"/>
                <a:cs typeface="Calibri" panose="020F0502020204030204" pitchFamily="34" charset="0"/>
              </a:rPr>
              <a:t>quiso</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hacerlos</a:t>
            </a:r>
            <a:r>
              <a:rPr lang="en-US" dirty="0">
                <a:solidFill>
                  <a:schemeClr val="bg1"/>
                </a:solidFill>
                <a:latin typeface="Calibri" panose="020F0502020204030204" pitchFamily="34" charset="0"/>
                <a:cs typeface="Calibri" panose="020F0502020204030204" pitchFamily="34" charset="0"/>
              </a:rPr>
              <a:t> de la </a:t>
            </a:r>
            <a:r>
              <a:rPr lang="en-US" dirty="0" err="1">
                <a:solidFill>
                  <a:schemeClr val="bg1"/>
                </a:solidFill>
                <a:latin typeface="Calibri" panose="020F0502020204030204" pitchFamily="34" charset="0"/>
                <a:cs typeface="Calibri" panose="020F0502020204030204" pitchFamily="34" charset="0"/>
              </a:rPr>
              <a:t>misma</a:t>
            </a:r>
            <a:r>
              <a:rPr lang="en-US" dirty="0">
                <a:solidFill>
                  <a:schemeClr val="bg1"/>
                </a:solidFill>
                <a:latin typeface="Calibri" panose="020F0502020204030204" pitchFamily="34" charset="0"/>
                <a:cs typeface="Calibri" panose="020F0502020204030204" pitchFamily="34" charset="0"/>
              </a:rPr>
              <a:t> forma </a:t>
            </a:r>
            <a:r>
              <a:rPr lang="en-US" dirty="0" err="1">
                <a:solidFill>
                  <a:schemeClr val="bg1"/>
                </a:solidFill>
                <a:latin typeface="Calibri" panose="020F0502020204030204" pitchFamily="34" charset="0"/>
                <a:cs typeface="Calibri" panose="020F0502020204030204" pitchFamily="34" charset="0"/>
              </a:rPr>
              <a:t>como</a:t>
            </a:r>
            <a:r>
              <a:rPr lang="en-US" dirty="0">
                <a:solidFill>
                  <a:schemeClr val="bg1"/>
                </a:solidFill>
                <a:latin typeface="Calibri" panose="020F0502020204030204" pitchFamily="34" charset="0"/>
                <a:cs typeface="Calibri" panose="020F0502020204030204" pitchFamily="34" charset="0"/>
              </a:rPr>
              <a:t> lo </a:t>
            </a:r>
            <a:r>
              <a:rPr lang="en-US" dirty="0" err="1">
                <a:solidFill>
                  <a:schemeClr val="bg1"/>
                </a:solidFill>
                <a:latin typeface="Calibri" panose="020F0502020204030204" pitchFamily="34" charset="0"/>
                <a:cs typeface="Calibri" panose="020F0502020204030204" pitchFamily="34" charset="0"/>
              </a:rPr>
              <a:t>hacía</a:t>
            </a:r>
            <a:r>
              <a:rPr lang="en-US" dirty="0">
                <a:solidFill>
                  <a:schemeClr val="bg1"/>
                </a:solidFill>
                <a:latin typeface="Calibri" panose="020F0502020204030204" pitchFamily="34" charset="0"/>
                <a:cs typeface="Calibri" panose="020F0502020204030204" pitchFamily="34" charset="0"/>
              </a:rPr>
              <a:t> el resto de las </a:t>
            </a:r>
            <a:r>
              <a:rPr lang="en-US" dirty="0" err="1">
                <a:solidFill>
                  <a:schemeClr val="bg1"/>
                </a:solidFill>
                <a:latin typeface="Calibri" panose="020F0502020204030204" pitchFamily="34" charset="0"/>
                <a:cs typeface="Calibri" panose="020F0502020204030204" pitchFamily="34" charset="0"/>
              </a:rPr>
              <a:t>empresas</a:t>
            </a:r>
            <a:r>
              <a:rPr lang="en-US" dirty="0">
                <a:solidFill>
                  <a:schemeClr val="bg1"/>
                </a:solidFill>
                <a:latin typeface="Calibri" panose="020F0502020204030204" pitchFamily="34" charset="0"/>
                <a:cs typeface="Calibri" panose="020F0502020204030204" pitchFamily="34" charset="0"/>
              </a:rPr>
              <a:t>.</a:t>
            </a:r>
            <a:endParaRPr dirty="0">
              <a:solidFill>
                <a:schemeClr val="bg1"/>
              </a:solidFill>
              <a:latin typeface="Calibri" panose="020F0502020204030204" pitchFamily="34" charset="0"/>
              <a:cs typeface="Calibri" panose="020F0502020204030204" pitchFamily="34" charset="0"/>
            </a:endParaRPr>
          </a:p>
          <a:p>
            <a:pPr marL="457200" lvl="0" indent="-342900" algn="l" rtl="0">
              <a:lnSpc>
                <a:spcPct val="115000"/>
              </a:lnSpc>
              <a:spcBef>
                <a:spcPts val="0"/>
              </a:spcBef>
              <a:spcAft>
                <a:spcPts val="0"/>
              </a:spcAft>
              <a:buSzPts val="1800"/>
              <a:buChar char="●"/>
            </a:pPr>
            <a:br>
              <a:rPr lang="en-US" dirty="0">
                <a:solidFill>
                  <a:schemeClr val="bg1"/>
                </a:solidFill>
                <a:latin typeface="Calibri" panose="020F0502020204030204" pitchFamily="34" charset="0"/>
                <a:cs typeface="Calibri" panose="020F0502020204030204" pitchFamily="34" charset="0"/>
              </a:rPr>
            </a:br>
            <a:endParaRPr dirty="0">
              <a:solidFill>
                <a:schemeClr val="bg1"/>
              </a:solidFill>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FEB4436B-D8F5-044F-B860-C19E7CE8E083}"/>
              </a:ext>
            </a:extLst>
          </p:cNvPr>
          <p:cNvSpPr/>
          <p:nvPr/>
        </p:nvSpPr>
        <p:spPr>
          <a:xfrm>
            <a:off x="583568" y="651070"/>
            <a:ext cx="7976864" cy="558743"/>
          </a:xfrm>
          <a:prstGeom prst="rect">
            <a:avLst/>
          </a:prstGeom>
        </p:spPr>
        <p:txBody>
          <a:bodyPr wrap="none">
            <a:spAutoFit/>
          </a:bodyPr>
          <a:lstStyle/>
          <a:p>
            <a:pPr marL="114300" lvl="0" algn="ctr">
              <a:lnSpc>
                <a:spcPct val="115000"/>
              </a:lnSpc>
              <a:buSzPts val="1800"/>
            </a:pPr>
            <a:r>
              <a:rPr lang="en-US" sz="2800" b="1" dirty="0">
                <a:solidFill>
                  <a:srgbClr val="FFFF00"/>
                </a:solidFill>
                <a:latin typeface="Calibri" panose="020F0502020204030204" pitchFamily="34" charset="0"/>
                <a:cs typeface="Calibri" panose="020F0502020204030204" pitchFamily="34" charset="0"/>
              </a:rPr>
              <a:t>Les </a:t>
            </a:r>
            <a:r>
              <a:rPr lang="en-US" sz="2800" b="1" dirty="0" err="1">
                <a:solidFill>
                  <a:srgbClr val="FFFF00"/>
                </a:solidFill>
                <a:latin typeface="Calibri" panose="020F0502020204030204" pitchFamily="34" charset="0"/>
                <a:cs typeface="Calibri" panose="020F0502020204030204" pitchFamily="34" charset="0"/>
              </a:rPr>
              <a:t>voy</a:t>
            </a:r>
            <a:r>
              <a:rPr lang="en-US" sz="2800" b="1" dirty="0">
                <a:solidFill>
                  <a:srgbClr val="FFFF00"/>
                </a:solidFill>
                <a:latin typeface="Calibri" panose="020F0502020204030204" pitchFamily="34" charset="0"/>
                <a:cs typeface="Calibri" panose="020F0502020204030204" pitchFamily="34" charset="0"/>
              </a:rPr>
              <a:t> a </a:t>
            </a:r>
            <a:r>
              <a:rPr lang="en-US" sz="2800" b="1" dirty="0" err="1">
                <a:solidFill>
                  <a:srgbClr val="FFFF00"/>
                </a:solidFill>
                <a:latin typeface="Calibri" panose="020F0502020204030204" pitchFamily="34" charset="0"/>
                <a:cs typeface="Calibri" panose="020F0502020204030204" pitchFamily="34" charset="0"/>
              </a:rPr>
              <a:t>contar</a:t>
            </a:r>
            <a:r>
              <a:rPr lang="en-US" sz="2800" b="1" dirty="0">
                <a:solidFill>
                  <a:srgbClr val="FFFF00"/>
                </a:solidFill>
                <a:latin typeface="Calibri" panose="020F0502020204030204" pitchFamily="34" charset="0"/>
                <a:cs typeface="Calibri" panose="020F0502020204030204" pitchFamily="34" charset="0"/>
              </a:rPr>
              <a:t> de </a:t>
            </a:r>
            <a:r>
              <a:rPr lang="en-US" sz="2800" b="1" dirty="0" err="1">
                <a:solidFill>
                  <a:srgbClr val="FFFF00"/>
                </a:solidFill>
                <a:latin typeface="Calibri" panose="020F0502020204030204" pitchFamily="34" charset="0"/>
                <a:cs typeface="Calibri" panose="020F0502020204030204" pitchFamily="34" charset="0"/>
              </a:rPr>
              <a:t>alguien</a:t>
            </a:r>
            <a:r>
              <a:rPr lang="en-US" sz="2800" b="1" dirty="0">
                <a:solidFill>
                  <a:srgbClr val="FFFF00"/>
                </a:solidFill>
                <a:latin typeface="Calibri" panose="020F0502020204030204" pitchFamily="34" charset="0"/>
                <a:cs typeface="Calibri" panose="020F0502020204030204" pitchFamily="34" charset="0"/>
              </a:rPr>
              <a:t> que </a:t>
            </a:r>
            <a:r>
              <a:rPr lang="en-US" sz="2800" b="1" dirty="0" err="1">
                <a:solidFill>
                  <a:srgbClr val="FFFF00"/>
                </a:solidFill>
                <a:latin typeface="Calibri" panose="020F0502020204030204" pitchFamily="34" charset="0"/>
                <a:cs typeface="Calibri" panose="020F0502020204030204" pitchFamily="34" charset="0"/>
              </a:rPr>
              <a:t>ama</a:t>
            </a:r>
            <a:r>
              <a:rPr lang="en-US" sz="2800" b="1" dirty="0">
                <a:solidFill>
                  <a:srgbClr val="FFFF00"/>
                </a:solidFill>
                <a:latin typeface="Calibri" panose="020F0502020204030204" pitchFamily="34" charset="0"/>
                <a:cs typeface="Calibri" panose="020F0502020204030204" pitchFamily="34" charset="0"/>
              </a:rPr>
              <a:t> a </a:t>
            </a:r>
            <a:r>
              <a:rPr lang="en-US" sz="2800" b="1" dirty="0" err="1">
                <a:solidFill>
                  <a:srgbClr val="FFFF00"/>
                </a:solidFill>
                <a:latin typeface="Calibri" panose="020F0502020204030204" pitchFamily="34" charset="0"/>
                <a:cs typeface="Calibri" panose="020F0502020204030204" pitchFamily="34" charset="0"/>
              </a:rPr>
              <a:t>nuestro</a:t>
            </a:r>
            <a:r>
              <a:rPr lang="en-US" sz="2800" b="1" dirty="0">
                <a:solidFill>
                  <a:srgbClr val="FFFF00"/>
                </a:solidFill>
                <a:latin typeface="Calibri" panose="020F0502020204030204" pitchFamily="34" charset="0"/>
                <a:cs typeface="Calibri" panose="020F0502020204030204" pitchFamily="34" charset="0"/>
              </a:rPr>
              <a:t> </a:t>
            </a:r>
            <a:r>
              <a:rPr lang="en-US" sz="2800" b="1" dirty="0" err="1">
                <a:solidFill>
                  <a:srgbClr val="FFFF00"/>
                </a:solidFill>
                <a:latin typeface="Calibri" panose="020F0502020204030204" pitchFamily="34" charset="0"/>
                <a:cs typeface="Calibri" panose="020F0502020204030204" pitchFamily="34" charset="0"/>
              </a:rPr>
              <a:t>país</a:t>
            </a:r>
            <a:r>
              <a:rPr lang="en-US" sz="2800" b="1" dirty="0">
                <a:solidFill>
                  <a:srgbClr val="FFFF00"/>
                </a:solidFill>
                <a:latin typeface="Calibri" panose="020F0502020204030204" pitchFamily="34" charset="0"/>
                <a:cs typeface="Calibri" panose="020F0502020204030204" pitchFamily="34" charset="0"/>
              </a:rPr>
              <a:t>.</a:t>
            </a:r>
            <a:endParaRPr lang="en-US" sz="2800" dirty="0">
              <a:solidFill>
                <a:srgbClr val="FFFF00"/>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4" name="Google Shape;54;p1">
            <a:extLst>
              <a:ext uri="{FF2B5EF4-FFF2-40B4-BE49-F238E27FC236}">
                <a16:creationId xmlns:a16="http://schemas.microsoft.com/office/drawing/2014/main" id="{60B84AA1-DA13-F341-8260-A85017EDC175}"/>
              </a:ext>
            </a:extLst>
          </p:cNvPr>
          <p:cNvSpPr/>
          <p:nvPr/>
        </p:nvSpPr>
        <p:spPr>
          <a:xfrm>
            <a:off x="0" y="0"/>
            <a:ext cx="9144000" cy="5143500"/>
          </a:xfrm>
          <a:prstGeom prst="rect">
            <a:avLst/>
          </a:prstGeom>
          <a:solidFill>
            <a:srgbClr val="5288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8" name="Google Shape;168;p30"/>
          <p:cNvSpPr txBox="1">
            <a:spLocks noGrp="1"/>
          </p:cNvSpPr>
          <p:nvPr>
            <p:ph type="body" idx="1"/>
          </p:nvPr>
        </p:nvSpPr>
        <p:spPr>
          <a:xfrm>
            <a:off x="593556" y="930442"/>
            <a:ext cx="8150511" cy="3854398"/>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dirty="0" err="1">
                <a:solidFill>
                  <a:schemeClr val="bg1"/>
                </a:solidFill>
                <a:latin typeface="Calibri" panose="020F0502020204030204" pitchFamily="34" charset="0"/>
                <a:cs typeface="Calibri" panose="020F0502020204030204" pitchFamily="34" charset="0"/>
              </a:rPr>
              <a:t>Óscar</a:t>
            </a:r>
            <a:r>
              <a:rPr lang="en-US" dirty="0">
                <a:solidFill>
                  <a:schemeClr val="bg1"/>
                </a:solidFill>
                <a:latin typeface="Calibri" panose="020F0502020204030204" pitchFamily="34" charset="0"/>
                <a:cs typeface="Calibri" panose="020F0502020204030204" pitchFamily="34" charset="0"/>
              </a:rPr>
              <a:t> se </a:t>
            </a:r>
            <a:r>
              <a:rPr lang="en-US" dirty="0" err="1">
                <a:solidFill>
                  <a:schemeClr val="bg1"/>
                </a:solidFill>
                <a:latin typeface="Calibri" panose="020F0502020204030204" pitchFamily="34" charset="0"/>
                <a:cs typeface="Calibri" panose="020F0502020204030204" pitchFamily="34" charset="0"/>
              </a:rPr>
              <a:t>preocupaba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mucho</a:t>
            </a:r>
            <a:r>
              <a:rPr lang="en-US" dirty="0">
                <a:solidFill>
                  <a:schemeClr val="bg1"/>
                </a:solidFill>
                <a:latin typeface="Calibri" panose="020F0502020204030204" pitchFamily="34" charset="0"/>
                <a:cs typeface="Calibri" panose="020F0502020204030204" pitchFamily="34" charset="0"/>
              </a:rPr>
              <a:t> de la </a:t>
            </a:r>
            <a:r>
              <a:rPr lang="en-US" dirty="0" err="1">
                <a:solidFill>
                  <a:schemeClr val="bg1"/>
                </a:solidFill>
                <a:latin typeface="Calibri" panose="020F0502020204030204" pitchFamily="34" charset="0"/>
                <a:cs typeface="Calibri" panose="020F0502020204030204" pitchFamily="34" charset="0"/>
              </a:rPr>
              <a:t>contaminación</a:t>
            </a:r>
            <a:r>
              <a:rPr lang="en-US" dirty="0">
                <a:solidFill>
                  <a:schemeClr val="bg1"/>
                </a:solidFill>
                <a:latin typeface="Calibri" panose="020F0502020204030204" pitchFamily="34" charset="0"/>
                <a:cs typeface="Calibri" panose="020F0502020204030204" pitchFamily="34" charset="0"/>
              </a:rPr>
              <a:t> y de las </a:t>
            </a:r>
            <a:r>
              <a:rPr lang="en-US" dirty="0" err="1">
                <a:solidFill>
                  <a:schemeClr val="bg1"/>
                </a:solidFill>
                <a:latin typeface="Calibri" panose="020F0502020204030204" pitchFamily="34" charset="0"/>
                <a:cs typeface="Calibri" panose="020F0502020204030204" pitchFamily="34" charset="0"/>
              </a:rPr>
              <a:t>toneladas</a:t>
            </a:r>
            <a:r>
              <a:rPr lang="en-US" dirty="0">
                <a:solidFill>
                  <a:schemeClr val="bg1"/>
                </a:solidFill>
                <a:latin typeface="Calibri" panose="020F0502020204030204" pitchFamily="34" charset="0"/>
                <a:cs typeface="Calibri" panose="020F0502020204030204" pitchFamily="34" charset="0"/>
              </a:rPr>
              <a:t> de </a:t>
            </a:r>
            <a:r>
              <a:rPr lang="en-US" dirty="0" err="1">
                <a:solidFill>
                  <a:schemeClr val="bg1"/>
                </a:solidFill>
                <a:latin typeface="Calibri" panose="020F0502020204030204" pitchFamily="34" charset="0"/>
                <a:cs typeface="Calibri" panose="020F0502020204030204" pitchFamily="34" charset="0"/>
              </a:rPr>
              <a:t>botellas</a:t>
            </a:r>
            <a:r>
              <a:rPr lang="en-US" dirty="0">
                <a:solidFill>
                  <a:schemeClr val="bg1"/>
                </a:solidFill>
                <a:latin typeface="Calibri" panose="020F0502020204030204" pitchFamily="34" charset="0"/>
                <a:cs typeface="Calibri" panose="020F0502020204030204" pitchFamily="34" charset="0"/>
              </a:rPr>
              <a:t> de </a:t>
            </a:r>
            <a:r>
              <a:rPr lang="en-US" dirty="0" err="1">
                <a:solidFill>
                  <a:schemeClr val="bg1"/>
                </a:solidFill>
                <a:latin typeface="Calibri" panose="020F0502020204030204" pitchFamily="34" charset="0"/>
                <a:cs typeface="Calibri" panose="020F0502020204030204" pitchFamily="34" charset="0"/>
              </a:rPr>
              <a:t>vidrio</a:t>
            </a:r>
            <a:r>
              <a:rPr lang="en-US" dirty="0">
                <a:solidFill>
                  <a:schemeClr val="bg1"/>
                </a:solidFill>
                <a:latin typeface="Calibri" panose="020F0502020204030204" pitchFamily="34" charset="0"/>
                <a:cs typeface="Calibri" panose="020F0502020204030204" pitchFamily="34" charset="0"/>
              </a:rPr>
              <a:t> que se </a:t>
            </a:r>
            <a:r>
              <a:rPr lang="en-US" dirty="0" err="1">
                <a:solidFill>
                  <a:schemeClr val="bg1"/>
                </a:solidFill>
                <a:latin typeface="Calibri" panose="020F0502020204030204" pitchFamily="34" charset="0"/>
                <a:cs typeface="Calibri" panose="020F0502020204030204" pitchFamily="34" charset="0"/>
              </a:rPr>
              <a:t>dejaban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como</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basura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nuestro</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país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Imaginen</a:t>
            </a:r>
            <a:r>
              <a:rPr lang="en-US" dirty="0">
                <a:solidFill>
                  <a:schemeClr val="bg1"/>
                </a:solidFill>
                <a:latin typeface="Calibri" panose="020F0502020204030204" pitchFamily="34" charset="0"/>
                <a:cs typeface="Calibri" panose="020F0502020204030204" pitchFamily="34" charset="0"/>
              </a:rPr>
              <a:t> lo que era </a:t>
            </a:r>
            <a:r>
              <a:rPr lang="en-US" dirty="0" err="1">
                <a:solidFill>
                  <a:schemeClr val="bg1"/>
                </a:solidFill>
                <a:latin typeface="Calibri" panose="020F0502020204030204" pitchFamily="34" charset="0"/>
                <a:cs typeface="Calibri" panose="020F0502020204030204" pitchFamily="34" charset="0"/>
              </a:rPr>
              <a:t>su</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trabajo</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Ir</a:t>
            </a:r>
            <a:r>
              <a:rPr lang="en-US" dirty="0">
                <a:solidFill>
                  <a:schemeClr val="bg1"/>
                </a:solidFill>
                <a:latin typeface="Calibri" panose="020F0502020204030204" pitchFamily="34" charset="0"/>
                <a:cs typeface="Calibri" panose="020F0502020204030204" pitchFamily="34" charset="0"/>
              </a:rPr>
              <a:t> a </a:t>
            </a:r>
            <a:r>
              <a:rPr lang="en-US" dirty="0" err="1">
                <a:solidFill>
                  <a:schemeClr val="bg1"/>
                </a:solidFill>
                <a:latin typeface="Calibri" panose="020F0502020204030204" pitchFamily="34" charset="0"/>
                <a:cs typeface="Calibri" panose="020F0502020204030204" pitchFamily="34" charset="0"/>
              </a:rPr>
              <a:t>los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basurales</a:t>
            </a:r>
            <a:r>
              <a:rPr lang="en-US" dirty="0">
                <a:solidFill>
                  <a:schemeClr val="bg1"/>
                </a:solidFill>
                <a:latin typeface="Calibri" panose="020F0502020204030204" pitchFamily="34" charset="0"/>
                <a:cs typeface="Calibri" panose="020F0502020204030204" pitchFamily="34" charset="0"/>
              </a:rPr>
              <a:t> y </a:t>
            </a:r>
            <a:r>
              <a:rPr lang="en-US" dirty="0" err="1">
                <a:solidFill>
                  <a:schemeClr val="bg1"/>
                </a:solidFill>
                <a:latin typeface="Calibri" panose="020F0502020204030204" pitchFamily="34" charset="0"/>
                <a:cs typeface="Calibri" panose="020F0502020204030204" pitchFamily="34" charset="0"/>
              </a:rPr>
              <a:t>centros</a:t>
            </a:r>
            <a:r>
              <a:rPr lang="en-US" dirty="0">
                <a:solidFill>
                  <a:schemeClr val="bg1"/>
                </a:solidFill>
                <a:latin typeface="Calibri" panose="020F0502020204030204" pitchFamily="34" charset="0"/>
                <a:cs typeface="Calibri" panose="020F0502020204030204" pitchFamily="34" charset="0"/>
              </a:rPr>
              <a:t> de </a:t>
            </a:r>
            <a:r>
              <a:rPr lang="en-US" dirty="0" err="1">
                <a:solidFill>
                  <a:schemeClr val="bg1"/>
                </a:solidFill>
                <a:latin typeface="Calibri" panose="020F0502020204030204" pitchFamily="34" charset="0"/>
                <a:cs typeface="Calibri" panose="020F0502020204030204" pitchFamily="34" charset="0"/>
              </a:rPr>
              <a:t>reciclaje</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buscar</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botellas</a:t>
            </a:r>
            <a:r>
              <a:rPr lang="en-US" dirty="0">
                <a:solidFill>
                  <a:schemeClr val="bg1"/>
                </a:solidFill>
                <a:latin typeface="Calibri" panose="020F0502020204030204" pitchFamily="34" charset="0"/>
                <a:cs typeface="Calibri" panose="020F0502020204030204" pitchFamily="34" charset="0"/>
              </a:rPr>
              <a:t> para </a:t>
            </a:r>
            <a:r>
              <a:rPr lang="en-US" dirty="0" err="1">
                <a:solidFill>
                  <a:schemeClr val="bg1"/>
                </a:solidFill>
                <a:latin typeface="Calibri" panose="020F0502020204030204" pitchFamily="34" charset="0"/>
                <a:cs typeface="Calibri" panose="020F0502020204030204" pitchFamily="34" charset="0"/>
              </a:rPr>
              <a:t>comenzar</a:t>
            </a:r>
            <a:r>
              <a:rPr lang="en-US" dirty="0">
                <a:solidFill>
                  <a:schemeClr val="bg1"/>
                </a:solidFill>
                <a:latin typeface="Calibri" panose="020F0502020204030204" pitchFamily="34" charset="0"/>
                <a:cs typeface="Calibri" panose="020F0502020204030204" pitchFamily="34" charset="0"/>
              </a:rPr>
              <a:t> a </a:t>
            </a:r>
            <a:r>
              <a:rPr lang="en-US" dirty="0" err="1">
                <a:solidFill>
                  <a:schemeClr val="bg1"/>
                </a:solidFill>
                <a:latin typeface="Calibri" panose="020F0502020204030204" pitchFamily="34" charset="0"/>
                <a:cs typeface="Calibri" panose="020F0502020204030204" pitchFamily="34" charset="0"/>
              </a:rPr>
              <a:t>lijarlas</a:t>
            </a:r>
            <a:r>
              <a:rPr lang="en-US" dirty="0">
                <a:solidFill>
                  <a:schemeClr val="bg1"/>
                </a:solidFill>
                <a:latin typeface="Calibri" panose="020F0502020204030204" pitchFamily="34" charset="0"/>
                <a:cs typeface="Calibri" panose="020F0502020204030204" pitchFamily="34" charset="0"/>
              </a:rPr>
              <a:t> y que </a:t>
            </a:r>
            <a:r>
              <a:rPr lang="en-US" dirty="0" err="1">
                <a:solidFill>
                  <a:schemeClr val="bg1"/>
                </a:solidFill>
                <a:latin typeface="Calibri" panose="020F0502020204030204" pitchFamily="34" charset="0"/>
                <a:cs typeface="Calibri" panose="020F0502020204030204" pitchFamily="34" charset="0"/>
              </a:rPr>
              <a:t>quedaran</a:t>
            </a:r>
            <a:r>
              <a:rPr lang="en-US" dirty="0">
                <a:solidFill>
                  <a:schemeClr val="bg1"/>
                </a:solidFill>
                <a:latin typeface="Calibri" panose="020F0502020204030204" pitchFamily="34" charset="0"/>
                <a:cs typeface="Calibri" panose="020F0502020204030204" pitchFamily="34" charset="0"/>
              </a:rPr>
              <a:t> lo </a:t>
            </a:r>
            <a:r>
              <a:rPr lang="en-US" dirty="0" err="1">
                <a:solidFill>
                  <a:schemeClr val="bg1"/>
                </a:solidFill>
                <a:latin typeface="Calibri" panose="020F0502020204030204" pitchFamily="34" charset="0"/>
                <a:cs typeface="Calibri" panose="020F0502020204030204" pitchFamily="34" charset="0"/>
              </a:rPr>
              <a:t>suficientemente</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lindas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como</a:t>
            </a:r>
            <a:r>
              <a:rPr lang="en-US" dirty="0">
                <a:solidFill>
                  <a:schemeClr val="bg1"/>
                </a:solidFill>
                <a:latin typeface="Calibri" panose="020F0502020204030204" pitchFamily="34" charset="0"/>
                <a:cs typeface="Calibri" panose="020F0502020204030204" pitchFamily="34" charset="0"/>
              </a:rPr>
              <a:t> para </a:t>
            </a:r>
            <a:r>
              <a:rPr lang="en-US" dirty="0" err="1">
                <a:solidFill>
                  <a:schemeClr val="bg1"/>
                </a:solidFill>
                <a:latin typeface="Calibri" panose="020F0502020204030204" pitchFamily="34" charset="0"/>
                <a:cs typeface="Calibri" panose="020F0502020204030204" pitchFamily="34" charset="0"/>
              </a:rPr>
              <a:t>venderlas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Así</a:t>
            </a:r>
            <a:r>
              <a:rPr lang="en-US" dirty="0">
                <a:solidFill>
                  <a:schemeClr val="bg1"/>
                </a:solidFill>
                <a:latin typeface="Calibri" panose="020F0502020204030204" pitchFamily="34" charset="0"/>
                <a:cs typeface="Calibri" panose="020F0502020204030204" pitchFamily="34" charset="0"/>
              </a:rPr>
              <a:t>, junto a un amigo </a:t>
            </a:r>
            <a:r>
              <a:rPr lang="en-US" dirty="0" err="1">
                <a:solidFill>
                  <a:schemeClr val="bg1"/>
                </a:solidFill>
                <a:latin typeface="Calibri" panose="020F0502020204030204" pitchFamily="34" charset="0"/>
                <a:cs typeface="Calibri" panose="020F0502020204030204" pitchFamily="34" charset="0"/>
              </a:rPr>
              <a:t>peruano</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comenzaron</a:t>
            </a:r>
            <a:r>
              <a:rPr lang="en-US" dirty="0">
                <a:solidFill>
                  <a:schemeClr val="bg1"/>
                </a:solidFill>
                <a:latin typeface="Calibri" panose="020F0502020204030204" pitchFamily="34" charset="0"/>
                <a:cs typeface="Calibri" panose="020F0502020204030204" pitchFamily="34" charset="0"/>
              </a:rPr>
              <a:t> a </a:t>
            </a:r>
            <a:r>
              <a:rPr lang="en-US" dirty="0" err="1">
                <a:solidFill>
                  <a:schemeClr val="bg1"/>
                </a:solidFill>
                <a:latin typeface="Calibri" panose="020F0502020204030204" pitchFamily="34" charset="0"/>
                <a:cs typeface="Calibri" panose="020F0502020204030204" pitchFamily="34" charset="0"/>
              </a:rPr>
              <a:t>trabajar</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estas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botellas</a:t>
            </a:r>
            <a:r>
              <a:rPr lang="en-US" dirty="0">
                <a:solidFill>
                  <a:schemeClr val="bg1"/>
                </a:solidFill>
                <a:latin typeface="Calibri" panose="020F0502020204030204" pitchFamily="34" charset="0"/>
                <a:cs typeface="Calibri" panose="020F0502020204030204" pitchFamily="34" charset="0"/>
              </a:rPr>
              <a:t> para </a:t>
            </a:r>
            <a:r>
              <a:rPr lang="en-US" dirty="0" err="1">
                <a:solidFill>
                  <a:schemeClr val="bg1"/>
                </a:solidFill>
                <a:latin typeface="Calibri" panose="020F0502020204030204" pitchFamily="34" charset="0"/>
                <a:cs typeface="Calibri" panose="020F0502020204030204" pitchFamily="34" charset="0"/>
              </a:rPr>
              <a:t>convertirlas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vasos</a:t>
            </a:r>
            <a:r>
              <a:rPr lang="en-US" dirty="0">
                <a:solidFill>
                  <a:schemeClr val="bg1"/>
                </a:solidFill>
                <a:latin typeface="Calibri" panose="020F0502020204030204" pitchFamily="34" charset="0"/>
                <a:cs typeface="Calibri" panose="020F0502020204030204" pitchFamily="34" charset="0"/>
              </a:rPr>
              <a:t>.</a:t>
            </a:r>
            <a:endParaRPr dirty="0">
              <a:solidFill>
                <a:schemeClr val="bg1"/>
              </a:solidFill>
              <a:latin typeface="Calibri" panose="020F0502020204030204" pitchFamily="34" charset="0"/>
              <a:cs typeface="Calibri" panose="020F0502020204030204" pitchFamily="34" charset="0"/>
            </a:endParaRPr>
          </a:p>
          <a:p>
            <a:pPr marL="114300" lvl="0" indent="0" algn="l" rtl="0">
              <a:lnSpc>
                <a:spcPct val="115000"/>
              </a:lnSpc>
              <a:spcBef>
                <a:spcPts val="0"/>
              </a:spcBef>
              <a:spcAft>
                <a:spcPts val="0"/>
              </a:spcAft>
              <a:buSzPts val="1800"/>
              <a:buNone/>
            </a:pPr>
            <a:r>
              <a:rPr lang="en-US" dirty="0">
                <a:solidFill>
                  <a:schemeClr val="bg1"/>
                </a:solidFill>
                <a:latin typeface="Calibri" panose="020F0502020204030204" pitchFamily="34" charset="0"/>
                <a:cs typeface="Calibri" panose="020F0502020204030204" pitchFamily="34" charset="0"/>
              </a:rPr>
              <a:t>De </a:t>
            </a:r>
            <a:r>
              <a:rPr lang="en-US" dirty="0" err="1">
                <a:solidFill>
                  <a:schemeClr val="bg1"/>
                </a:solidFill>
                <a:latin typeface="Calibri" panose="020F0502020204030204" pitchFamily="34" charset="0"/>
                <a:cs typeface="Calibri" panose="020F0502020204030204" pitchFamily="34" charset="0"/>
              </a:rPr>
              <a:t>esa</a:t>
            </a:r>
            <a:r>
              <a:rPr lang="en-US" dirty="0">
                <a:solidFill>
                  <a:schemeClr val="bg1"/>
                </a:solidFill>
                <a:latin typeface="Calibri" panose="020F0502020204030204" pitchFamily="34" charset="0"/>
                <a:cs typeface="Calibri" panose="020F0502020204030204" pitchFamily="34" charset="0"/>
              </a:rPr>
              <a:t> forma, </a:t>
            </a:r>
            <a:r>
              <a:rPr lang="en-US" dirty="0" err="1">
                <a:solidFill>
                  <a:schemeClr val="bg1"/>
                </a:solidFill>
                <a:latin typeface="Calibri" panose="020F0502020204030204" pitchFamily="34" charset="0"/>
                <a:cs typeface="Calibri" panose="020F0502020204030204" pitchFamily="34" charset="0"/>
              </a:rPr>
              <a:t>pensó</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protegería</a:t>
            </a:r>
            <a:r>
              <a:rPr lang="en-US" dirty="0">
                <a:solidFill>
                  <a:schemeClr val="bg1"/>
                </a:solidFill>
                <a:latin typeface="Calibri" panose="020F0502020204030204" pitchFamily="34" charset="0"/>
                <a:cs typeface="Calibri" panose="020F0502020204030204" pitchFamily="34" charset="0"/>
              </a:rPr>
              <a:t> el </a:t>
            </a:r>
            <a:r>
              <a:rPr lang="en-US" dirty="0" err="1">
                <a:solidFill>
                  <a:schemeClr val="bg1"/>
                </a:solidFill>
                <a:latin typeface="Calibri" panose="020F0502020204030204" pitchFamily="34" charset="0"/>
                <a:cs typeface="Calibri" panose="020F0502020204030204" pitchFamily="34" charset="0"/>
              </a:rPr>
              <a:t>medioambiente</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ya</a:t>
            </a:r>
            <a:r>
              <a:rPr lang="en-US" dirty="0">
                <a:solidFill>
                  <a:schemeClr val="bg1"/>
                </a:solidFill>
                <a:latin typeface="Calibri" panose="020F0502020204030204" pitchFamily="34" charset="0"/>
                <a:cs typeface="Calibri" panose="020F0502020204030204" pitchFamily="34" charset="0"/>
              </a:rPr>
              <a:t> que </a:t>
            </a:r>
            <a:r>
              <a:rPr lang="en-US" dirty="0" err="1">
                <a:solidFill>
                  <a:schemeClr val="bg1"/>
                </a:solidFill>
                <a:latin typeface="Calibri" panose="020F0502020204030204" pitchFamily="34" charset="0"/>
                <a:cs typeface="Calibri" panose="020F0502020204030204" pitchFamily="34" charset="0"/>
              </a:rPr>
              <a:t>impediría</a:t>
            </a:r>
            <a:r>
              <a:rPr lang="en-US" dirty="0">
                <a:solidFill>
                  <a:schemeClr val="bg1"/>
                </a:solidFill>
                <a:latin typeface="Calibri" panose="020F0502020204030204" pitchFamily="34" charset="0"/>
                <a:cs typeface="Calibri" panose="020F0502020204030204" pitchFamily="34" charset="0"/>
              </a:rPr>
              <a:t> que el </a:t>
            </a:r>
            <a:r>
              <a:rPr lang="en-US" dirty="0" err="1">
                <a:solidFill>
                  <a:schemeClr val="bg1"/>
                </a:solidFill>
                <a:latin typeface="Calibri" panose="020F0502020204030204" pitchFamily="34" charset="0"/>
                <a:cs typeface="Calibri" panose="020F0502020204030204" pitchFamily="34" charset="0"/>
              </a:rPr>
              <a:t>vidrio</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quedara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como</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basura</a:t>
            </a:r>
            <a:r>
              <a:rPr lang="en-US" dirty="0">
                <a:solidFill>
                  <a:schemeClr val="bg1"/>
                </a:solidFill>
                <a:latin typeface="Calibri" panose="020F0502020204030204" pitchFamily="34" charset="0"/>
                <a:cs typeface="Calibri" panose="020F0502020204030204" pitchFamily="34" charset="0"/>
              </a:rPr>
              <a:t> y </a:t>
            </a:r>
            <a:r>
              <a:rPr lang="en-US" dirty="0" err="1">
                <a:solidFill>
                  <a:schemeClr val="bg1"/>
                </a:solidFill>
                <a:latin typeface="Calibri" panose="020F0502020204030204" pitchFamily="34" charset="0"/>
                <a:cs typeface="Calibri" panose="020F0502020204030204" pitchFamily="34" charset="0"/>
              </a:rPr>
              <a:t>volvería</a:t>
            </a:r>
            <a:r>
              <a:rPr lang="en-US" dirty="0">
                <a:solidFill>
                  <a:schemeClr val="bg1"/>
                </a:solidFill>
                <a:latin typeface="Calibri" panose="020F0502020204030204" pitchFamily="34" charset="0"/>
                <a:cs typeface="Calibri" panose="020F0502020204030204" pitchFamily="34" charset="0"/>
              </a:rPr>
              <a:t> a </a:t>
            </a:r>
            <a:r>
              <a:rPr lang="en-US" dirty="0" err="1">
                <a:solidFill>
                  <a:schemeClr val="bg1"/>
                </a:solidFill>
                <a:latin typeface="Calibri" panose="020F0502020204030204" pitchFamily="34" charset="0"/>
                <a:cs typeface="Calibri" panose="020F0502020204030204" pitchFamily="34" charset="0"/>
              </a:rPr>
              <a:t>utilizarse</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Además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podría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pagar</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sus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estudios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ayudar</a:t>
            </a:r>
            <a:r>
              <a:rPr lang="en-US" dirty="0">
                <a:solidFill>
                  <a:schemeClr val="bg1"/>
                </a:solidFill>
                <a:latin typeface="Calibri" panose="020F0502020204030204" pitchFamily="34" charset="0"/>
                <a:cs typeface="Calibri" panose="020F0502020204030204" pitchFamily="34" charset="0"/>
              </a:rPr>
              <a:t> a </a:t>
            </a:r>
            <a:r>
              <a:rPr lang="en-US" dirty="0" err="1">
                <a:solidFill>
                  <a:schemeClr val="bg1"/>
                </a:solidFill>
                <a:latin typeface="Calibri" panose="020F0502020204030204" pitchFamily="34" charset="0"/>
                <a:cs typeface="Calibri" panose="020F0502020204030204" pitchFamily="34" charset="0"/>
              </a:rPr>
              <a:t>su</a:t>
            </a:r>
            <a:r>
              <a:rPr lang="en-US" dirty="0">
                <a:solidFill>
                  <a:schemeClr val="bg1"/>
                </a:solidFill>
                <a:latin typeface="Calibri" panose="020F0502020204030204" pitchFamily="34" charset="0"/>
                <a:cs typeface="Calibri" panose="020F0502020204030204" pitchFamily="34" charset="0"/>
              </a:rPr>
              <a:t> amigo y </a:t>
            </a:r>
            <a:r>
              <a:rPr lang="en-US" dirty="0" err="1">
                <a:solidFill>
                  <a:schemeClr val="bg1"/>
                </a:solidFill>
                <a:latin typeface="Calibri" panose="020F0502020204030204" pitchFamily="34" charset="0"/>
                <a:cs typeface="Calibri" panose="020F0502020204030204" pitchFamily="34" charset="0"/>
              </a:rPr>
              <a:t>contribuir</a:t>
            </a:r>
            <a:r>
              <a:rPr lang="en-US" dirty="0">
                <a:solidFill>
                  <a:schemeClr val="bg1"/>
                </a:solidFill>
                <a:latin typeface="Calibri" panose="020F0502020204030204" pitchFamily="34" charset="0"/>
                <a:cs typeface="Calibri" panose="020F0502020204030204" pitchFamily="34" charset="0"/>
              </a:rPr>
              <a:t> con el </a:t>
            </a:r>
            <a:r>
              <a:rPr lang="en-US" dirty="0" err="1">
                <a:solidFill>
                  <a:schemeClr val="bg1"/>
                </a:solidFill>
                <a:latin typeface="Calibri" panose="020F0502020204030204" pitchFamily="34" charset="0"/>
                <a:cs typeface="Calibri" panose="020F0502020204030204" pitchFamily="34" charset="0"/>
              </a:rPr>
              <a:t>medioambiente</a:t>
            </a:r>
            <a:r>
              <a:rPr lang="en-US" dirty="0">
                <a:solidFill>
                  <a:schemeClr val="bg1"/>
                </a:solidFill>
                <a:latin typeface="Calibri" panose="020F0502020204030204" pitchFamily="34" charset="0"/>
                <a:cs typeface="Calibri" panose="020F0502020204030204" pitchFamily="34" charset="0"/>
              </a:rPr>
              <a:t>. Y </a:t>
            </a:r>
            <a:r>
              <a:rPr lang="en-US" dirty="0" err="1">
                <a:solidFill>
                  <a:schemeClr val="bg1"/>
                </a:solidFill>
                <a:latin typeface="Calibri" panose="020F0502020204030204" pitchFamily="34" charset="0"/>
                <a:cs typeface="Calibri" panose="020F0502020204030204" pitchFamily="34" charset="0"/>
              </a:rPr>
              <a:t>así</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poco</a:t>
            </a:r>
            <a:r>
              <a:rPr lang="en-US" dirty="0">
                <a:solidFill>
                  <a:schemeClr val="bg1"/>
                </a:solidFill>
                <a:latin typeface="Calibri" panose="020F0502020204030204" pitchFamily="34" charset="0"/>
                <a:cs typeface="Calibri" panose="020F0502020204030204" pitchFamily="34" charset="0"/>
              </a:rPr>
              <a:t> a </a:t>
            </a:r>
            <a:r>
              <a:rPr lang="en-US" dirty="0" err="1">
                <a:solidFill>
                  <a:schemeClr val="bg1"/>
                </a:solidFill>
                <a:latin typeface="Calibri" panose="020F0502020204030204" pitchFamily="34" charset="0"/>
                <a:cs typeface="Calibri" panose="020F0502020204030204" pitchFamily="34" charset="0"/>
              </a:rPr>
              <a:t>poco</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comenzó</a:t>
            </a:r>
            <a:r>
              <a:rPr lang="en-US" dirty="0">
                <a:solidFill>
                  <a:schemeClr val="bg1"/>
                </a:solidFill>
                <a:latin typeface="Calibri" panose="020F0502020204030204" pitchFamily="34" charset="0"/>
                <a:cs typeface="Calibri" panose="020F0502020204030204" pitchFamily="34" charset="0"/>
              </a:rPr>
              <a:t> un </a:t>
            </a:r>
            <a:r>
              <a:rPr lang="en-US" dirty="0" err="1">
                <a:solidFill>
                  <a:schemeClr val="bg1"/>
                </a:solidFill>
                <a:latin typeface="Calibri" panose="020F0502020204030204" pitchFamily="34" charset="0"/>
                <a:cs typeface="Calibri" panose="020F0502020204030204" pitchFamily="34" charset="0"/>
              </a:rPr>
              <a:t>negocio</a:t>
            </a:r>
            <a:r>
              <a:rPr lang="en-US" dirty="0">
                <a:solidFill>
                  <a:schemeClr val="bg1"/>
                </a:solidFill>
                <a:latin typeface="Calibri" panose="020F0502020204030204" pitchFamily="34" charset="0"/>
                <a:cs typeface="Calibri" panose="020F0502020204030204" pitchFamily="34" charset="0"/>
              </a:rPr>
              <a:t> que </a:t>
            </a:r>
            <a:r>
              <a:rPr lang="en-US" dirty="0" err="1">
                <a:solidFill>
                  <a:schemeClr val="bg1"/>
                </a:solidFill>
                <a:latin typeface="Calibri" panose="020F0502020204030204" pitchFamily="34" charset="0"/>
                <a:cs typeface="Calibri" panose="020F0502020204030204" pitchFamily="34" charset="0"/>
              </a:rPr>
              <a:t>transformaba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basura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en</a:t>
            </a:r>
            <a:r>
              <a:rPr lang="en-US" dirty="0">
                <a:solidFill>
                  <a:schemeClr val="bg1"/>
                </a:solidFill>
                <a:latin typeface="Calibri" panose="020F0502020204030204" pitchFamily="34" charset="0"/>
                <a:cs typeface="Calibri" panose="020F0502020204030204" pitchFamily="34" charset="0"/>
              </a:rPr>
              <a:t> lo que </a:t>
            </a:r>
            <a:r>
              <a:rPr lang="en-US" dirty="0" err="1">
                <a:solidFill>
                  <a:schemeClr val="bg1"/>
                </a:solidFill>
                <a:latin typeface="Calibri" panose="020F0502020204030204" pitchFamily="34" charset="0"/>
                <a:cs typeface="Calibri" panose="020F0502020204030204" pitchFamily="34" charset="0"/>
              </a:rPr>
              <a:t>él</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llamaba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los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mejores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vasos</a:t>
            </a:r>
            <a:r>
              <a:rPr lang="en-US" dirty="0">
                <a:solidFill>
                  <a:schemeClr val="bg1"/>
                </a:solidFill>
                <a:latin typeface="Calibri" panose="020F0502020204030204" pitchFamily="34" charset="0"/>
                <a:cs typeface="Calibri" panose="020F0502020204030204" pitchFamily="34" charset="0"/>
              </a:rPr>
              <a:t> del </a:t>
            </a:r>
            <a:r>
              <a:rPr lang="en-US" dirty="0" err="1">
                <a:solidFill>
                  <a:schemeClr val="bg1"/>
                </a:solidFill>
                <a:latin typeface="Calibri" panose="020F0502020204030204" pitchFamily="34" charset="0"/>
                <a:cs typeface="Calibri" panose="020F0502020204030204" pitchFamily="34" charset="0"/>
              </a:rPr>
              <a:t>mundo</a:t>
            </a:r>
            <a:r>
              <a:rPr lang="en-US" dirty="0">
                <a:solidFill>
                  <a:schemeClr val="bg1"/>
                </a:solidFill>
                <a:latin typeface="Calibri" panose="020F0502020204030204" pitchFamily="34" charset="0"/>
                <a:cs typeface="Calibri" panose="020F0502020204030204" pitchFamily="34" charset="0"/>
              </a:rPr>
              <a:t>”.</a:t>
            </a:r>
            <a:endParaRPr dirty="0">
              <a:solidFill>
                <a:schemeClr val="bg1"/>
              </a:solidFill>
              <a:latin typeface="Calibri" panose="020F0502020204030204" pitchFamily="34" charset="0"/>
              <a:cs typeface="Calibri" panose="020F0502020204030204" pitchFamily="34" charset="0"/>
            </a:endParaRPr>
          </a:p>
          <a:p>
            <a:pPr marL="114300" lvl="0" indent="0" algn="l" rtl="0">
              <a:lnSpc>
                <a:spcPct val="115000"/>
              </a:lnSpc>
              <a:spcBef>
                <a:spcPts val="0"/>
              </a:spcBef>
              <a:spcAft>
                <a:spcPts val="0"/>
              </a:spcAft>
              <a:buSzPts val="1800"/>
              <a:buNone/>
            </a:pPr>
            <a:br>
              <a:rPr lang="en-US" dirty="0">
                <a:solidFill>
                  <a:schemeClr val="bg1"/>
                </a:solidFill>
                <a:latin typeface="Calibri" panose="020F0502020204030204" pitchFamily="34" charset="0"/>
                <a:cs typeface="Calibri" panose="020F0502020204030204" pitchFamily="34" charset="0"/>
              </a:rPr>
            </a:br>
            <a:endParaRPr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3" name="Google Shape;54;p1">
            <a:extLst>
              <a:ext uri="{FF2B5EF4-FFF2-40B4-BE49-F238E27FC236}">
                <a16:creationId xmlns:a16="http://schemas.microsoft.com/office/drawing/2014/main" id="{FFBD739A-732F-DF42-A4E5-C6EABE32568F}"/>
              </a:ext>
            </a:extLst>
          </p:cNvPr>
          <p:cNvSpPr/>
          <p:nvPr/>
        </p:nvSpPr>
        <p:spPr>
          <a:xfrm>
            <a:off x="0" y="0"/>
            <a:ext cx="9144000" cy="5143500"/>
          </a:xfrm>
          <a:prstGeom prst="rect">
            <a:avLst/>
          </a:prstGeom>
          <a:solidFill>
            <a:srgbClr val="5288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3" name="Google Shape;173;p31"/>
          <p:cNvSpPr txBox="1">
            <a:spLocks noGrp="1"/>
          </p:cNvSpPr>
          <p:nvPr>
            <p:ph type="body" idx="1"/>
          </p:nvPr>
        </p:nvSpPr>
        <p:spPr>
          <a:xfrm>
            <a:off x="625642" y="489283"/>
            <a:ext cx="7932821" cy="362551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dirty="0">
                <a:solidFill>
                  <a:schemeClr val="bg1"/>
                </a:solidFill>
                <a:latin typeface="Calibri" panose="020F0502020204030204" pitchFamily="34" charset="0"/>
                <a:cs typeface="Calibri" panose="020F0502020204030204" pitchFamily="34" charset="0"/>
              </a:rPr>
              <a:t>Hoy, 10 </a:t>
            </a:r>
            <a:r>
              <a:rPr lang="en-US" dirty="0" err="1">
                <a:solidFill>
                  <a:schemeClr val="bg1"/>
                </a:solidFill>
                <a:latin typeface="Calibri" panose="020F0502020204030204" pitchFamily="34" charset="0"/>
                <a:cs typeface="Calibri" panose="020F0502020204030204" pitchFamily="34" charset="0"/>
              </a:rPr>
              <a:t>años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después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su</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empresa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funciona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dando</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trabajo</a:t>
            </a:r>
            <a:r>
              <a:rPr lang="en-US" dirty="0">
                <a:solidFill>
                  <a:schemeClr val="bg1"/>
                </a:solidFill>
                <a:latin typeface="Calibri" panose="020F0502020204030204" pitchFamily="34" charset="0"/>
                <a:cs typeface="Calibri" panose="020F0502020204030204" pitchFamily="34" charset="0"/>
              </a:rPr>
              <a:t> a </a:t>
            </a:r>
            <a:r>
              <a:rPr lang="en-US" dirty="0" err="1">
                <a:solidFill>
                  <a:schemeClr val="bg1"/>
                </a:solidFill>
                <a:latin typeface="Calibri" panose="020F0502020204030204" pitchFamily="34" charset="0"/>
                <a:cs typeface="Calibri" panose="020F0502020204030204" pitchFamily="34" charset="0"/>
              </a:rPr>
              <a:t>muchas</a:t>
            </a:r>
            <a:r>
              <a:rPr lang="en-US" dirty="0">
                <a:solidFill>
                  <a:schemeClr val="bg1"/>
                </a:solidFill>
                <a:latin typeface="Calibri" panose="020F0502020204030204" pitchFamily="34" charset="0"/>
                <a:cs typeface="Calibri" panose="020F0502020204030204" pitchFamily="34" charset="0"/>
              </a:rPr>
              <a:t> personas, </a:t>
            </a:r>
            <a:r>
              <a:rPr lang="en-US" dirty="0" err="1">
                <a:solidFill>
                  <a:schemeClr val="bg1"/>
                </a:solidFill>
                <a:latin typeface="Calibri" panose="020F0502020204030204" pitchFamily="34" charset="0"/>
                <a:cs typeface="Calibri" panose="020F0502020204030204" pitchFamily="34" charset="0"/>
              </a:rPr>
              <a:t>entregando</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dignidad</a:t>
            </a:r>
            <a:r>
              <a:rPr lang="en-US" dirty="0">
                <a:solidFill>
                  <a:schemeClr val="bg1"/>
                </a:solidFill>
                <a:latin typeface="Calibri" panose="020F0502020204030204" pitchFamily="34" charset="0"/>
                <a:cs typeface="Calibri" panose="020F0502020204030204" pitchFamily="34" charset="0"/>
              </a:rPr>
              <a:t> a </a:t>
            </a:r>
            <a:r>
              <a:rPr lang="en-US" dirty="0" err="1">
                <a:solidFill>
                  <a:schemeClr val="bg1"/>
                </a:solidFill>
                <a:latin typeface="Calibri" panose="020F0502020204030204" pitchFamily="34" charset="0"/>
                <a:cs typeface="Calibri" panose="020F0502020204030204" pitchFamily="34" charset="0"/>
              </a:rPr>
              <a:t>los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recolectores</a:t>
            </a:r>
            <a:r>
              <a:rPr lang="en-US" dirty="0">
                <a:solidFill>
                  <a:schemeClr val="bg1"/>
                </a:solidFill>
                <a:latin typeface="Calibri" panose="020F0502020204030204" pitchFamily="34" charset="0"/>
                <a:cs typeface="Calibri" panose="020F0502020204030204" pitchFamily="34" charset="0"/>
              </a:rPr>
              <a:t> de </a:t>
            </a:r>
            <a:r>
              <a:rPr lang="en-US" dirty="0" err="1">
                <a:solidFill>
                  <a:schemeClr val="bg1"/>
                </a:solidFill>
                <a:latin typeface="Calibri" panose="020F0502020204030204" pitchFamily="34" charset="0"/>
                <a:cs typeface="Calibri" panose="020F0502020204030204" pitchFamily="34" charset="0"/>
              </a:rPr>
              <a:t>basuras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promoviendo</a:t>
            </a:r>
            <a:r>
              <a:rPr lang="en-US" dirty="0">
                <a:solidFill>
                  <a:schemeClr val="bg1"/>
                </a:solidFill>
                <a:latin typeface="Calibri" panose="020F0502020204030204" pitchFamily="34" charset="0"/>
                <a:cs typeface="Calibri" panose="020F0502020204030204" pitchFamily="34" charset="0"/>
              </a:rPr>
              <a:t> el </a:t>
            </a:r>
            <a:r>
              <a:rPr lang="en-US" dirty="0" err="1">
                <a:solidFill>
                  <a:schemeClr val="bg1"/>
                </a:solidFill>
                <a:latin typeface="Calibri" panose="020F0502020204030204" pitchFamily="34" charset="0"/>
                <a:cs typeface="Calibri" panose="020F0502020204030204" pitchFamily="34" charset="0"/>
              </a:rPr>
              <a:t>reciclaje</a:t>
            </a:r>
            <a:r>
              <a:rPr lang="en-US" dirty="0">
                <a:solidFill>
                  <a:schemeClr val="bg1"/>
                </a:solidFill>
                <a:latin typeface="Calibri" panose="020F0502020204030204" pitchFamily="34" charset="0"/>
                <a:cs typeface="Calibri" panose="020F0502020204030204" pitchFamily="34" charset="0"/>
              </a:rPr>
              <a:t>, y </a:t>
            </a:r>
            <a:r>
              <a:rPr lang="en-US" dirty="0" err="1">
                <a:solidFill>
                  <a:schemeClr val="bg1"/>
                </a:solidFill>
                <a:latin typeface="Calibri" panose="020F0502020204030204" pitchFamily="34" charset="0"/>
                <a:cs typeface="Calibri" panose="020F0502020204030204" pitchFamily="34" charset="0"/>
              </a:rPr>
              <a:t>aportando</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diferentes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causas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porque</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como</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él</a:t>
            </a:r>
            <a:r>
              <a:rPr lang="en-US" dirty="0">
                <a:solidFill>
                  <a:schemeClr val="bg1"/>
                </a:solidFill>
                <a:latin typeface="Calibri" panose="020F0502020204030204" pitchFamily="34" charset="0"/>
                <a:cs typeface="Calibri" panose="020F0502020204030204" pitchFamily="34" charset="0"/>
              </a:rPr>
              <a:t> dice, </a:t>
            </a:r>
            <a:r>
              <a:rPr lang="en-US" dirty="0" err="1">
                <a:solidFill>
                  <a:schemeClr val="bg1"/>
                </a:solidFill>
                <a:latin typeface="Calibri" panose="020F0502020204030204" pitchFamily="34" charset="0"/>
                <a:cs typeface="Calibri" panose="020F0502020204030204" pitchFamily="34" charset="0"/>
              </a:rPr>
              <a:t>una</a:t>
            </a:r>
            <a:r>
              <a:rPr lang="en-US" dirty="0">
                <a:solidFill>
                  <a:schemeClr val="bg1"/>
                </a:solidFill>
                <a:latin typeface="Calibri" panose="020F0502020204030204" pitchFamily="34" charset="0"/>
                <a:cs typeface="Calibri" panose="020F0502020204030204" pitchFamily="34" charset="0"/>
              </a:rPr>
              <a:t> de </a:t>
            </a:r>
            <a:r>
              <a:rPr lang="en-US" dirty="0" err="1">
                <a:solidFill>
                  <a:schemeClr val="bg1"/>
                </a:solidFill>
                <a:latin typeface="Calibri" panose="020F0502020204030204" pitchFamily="34" charset="0"/>
                <a:cs typeface="Calibri" panose="020F0502020204030204" pitchFamily="34" charset="0"/>
              </a:rPr>
              <a:t>sus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principales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motivaciones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ayudar</a:t>
            </a:r>
            <a:r>
              <a:rPr lang="en-US" dirty="0">
                <a:solidFill>
                  <a:schemeClr val="bg1"/>
                </a:solidFill>
                <a:latin typeface="Calibri" panose="020F0502020204030204" pitchFamily="34" charset="0"/>
                <a:cs typeface="Calibri" panose="020F0502020204030204" pitchFamily="34" charset="0"/>
              </a:rPr>
              <a:t>. Y con </a:t>
            </a:r>
            <a:r>
              <a:rPr lang="en-US" dirty="0" err="1">
                <a:solidFill>
                  <a:schemeClr val="bg1"/>
                </a:solidFill>
                <a:latin typeface="Calibri" panose="020F0502020204030204" pitchFamily="34" charset="0"/>
                <a:cs typeface="Calibri" panose="020F0502020204030204" pitchFamily="34" charset="0"/>
              </a:rPr>
              <a:t>su</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ayuda</a:t>
            </a:r>
            <a:r>
              <a:rPr lang="en-US" dirty="0">
                <a:solidFill>
                  <a:schemeClr val="bg1"/>
                </a:solidFill>
                <a:latin typeface="Calibri" panose="020F0502020204030204" pitchFamily="34" charset="0"/>
                <a:cs typeface="Calibri" panose="020F0502020204030204" pitchFamily="34" charset="0"/>
              </a:rPr>
              <a:t> no solo se </a:t>
            </a:r>
            <a:r>
              <a:rPr lang="en-US" dirty="0" err="1">
                <a:solidFill>
                  <a:schemeClr val="bg1"/>
                </a:solidFill>
                <a:latin typeface="Calibri" panose="020F0502020204030204" pitchFamily="34" charset="0"/>
                <a:cs typeface="Calibri" panose="020F0502020204030204" pitchFamily="34" charset="0"/>
              </a:rPr>
              <a:t>refiere</a:t>
            </a:r>
            <a:r>
              <a:rPr lang="en-US" dirty="0">
                <a:solidFill>
                  <a:schemeClr val="bg1"/>
                </a:solidFill>
                <a:latin typeface="Calibri" panose="020F0502020204030204" pitchFamily="34" charset="0"/>
                <a:cs typeface="Calibri" panose="020F0502020204030204" pitchFamily="34" charset="0"/>
              </a:rPr>
              <a:t> a las personas con las que se </a:t>
            </a:r>
            <a:r>
              <a:rPr lang="en-US" dirty="0" err="1">
                <a:solidFill>
                  <a:schemeClr val="bg1"/>
                </a:solidFill>
                <a:latin typeface="Calibri" panose="020F0502020204030204" pitchFamily="34" charset="0"/>
                <a:cs typeface="Calibri" panose="020F0502020204030204" pitchFamily="34" charset="0"/>
              </a:rPr>
              <a:t>relaciona</a:t>
            </a:r>
            <a:r>
              <a:rPr lang="en-US" dirty="0">
                <a:solidFill>
                  <a:schemeClr val="bg1"/>
                </a:solidFill>
                <a:latin typeface="Calibri" panose="020F0502020204030204" pitchFamily="34" charset="0"/>
                <a:cs typeface="Calibri" panose="020F0502020204030204" pitchFamily="34" charset="0"/>
              </a:rPr>
              <a:t> y les da </a:t>
            </a:r>
            <a:r>
              <a:rPr lang="en-US" dirty="0" err="1">
                <a:solidFill>
                  <a:schemeClr val="bg1"/>
                </a:solidFill>
                <a:latin typeface="Calibri" panose="020F0502020204030204" pitchFamily="34" charset="0"/>
                <a:cs typeface="Calibri" panose="020F0502020204030204" pitchFamily="34" charset="0"/>
              </a:rPr>
              <a:t>trabajo</a:t>
            </a:r>
            <a:r>
              <a:rPr lang="en-US" dirty="0">
                <a:solidFill>
                  <a:schemeClr val="bg1"/>
                </a:solidFill>
                <a:latin typeface="Calibri" panose="020F0502020204030204" pitchFamily="34" charset="0"/>
                <a:cs typeface="Calibri" panose="020F0502020204030204" pitchFamily="34" charset="0"/>
              </a:rPr>
              <a:t> para </a:t>
            </a:r>
            <a:r>
              <a:rPr lang="en-US" dirty="0" err="1">
                <a:solidFill>
                  <a:schemeClr val="bg1"/>
                </a:solidFill>
                <a:latin typeface="Calibri" panose="020F0502020204030204" pitchFamily="34" charset="0"/>
                <a:cs typeface="Calibri" panose="020F0502020204030204" pitchFamily="34" charset="0"/>
              </a:rPr>
              <a:t>una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muy</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buena</a:t>
            </a:r>
            <a:r>
              <a:rPr lang="en-US" dirty="0">
                <a:solidFill>
                  <a:schemeClr val="bg1"/>
                </a:solidFill>
                <a:latin typeface="Calibri" panose="020F0502020204030204" pitchFamily="34" charset="0"/>
                <a:cs typeface="Calibri" panose="020F0502020204030204" pitchFamily="34" charset="0"/>
              </a:rPr>
              <a:t> causa, </a:t>
            </a:r>
            <a:r>
              <a:rPr lang="en-US" dirty="0" err="1">
                <a:solidFill>
                  <a:schemeClr val="bg1"/>
                </a:solidFill>
                <a:latin typeface="Calibri" panose="020F0502020204030204" pitchFamily="34" charset="0"/>
                <a:cs typeface="Calibri" panose="020F0502020204030204" pitchFamily="34" charset="0"/>
              </a:rPr>
              <a:t>sino</a:t>
            </a:r>
            <a:r>
              <a:rPr lang="en-US" dirty="0">
                <a:solidFill>
                  <a:schemeClr val="bg1"/>
                </a:solidFill>
                <a:latin typeface="Calibri" panose="020F0502020204030204" pitchFamily="34" charset="0"/>
                <a:cs typeface="Calibri" panose="020F0502020204030204" pitchFamily="34" charset="0"/>
              </a:rPr>
              <a:t> que </a:t>
            </a:r>
            <a:r>
              <a:rPr lang="en-US" dirty="0" err="1">
                <a:solidFill>
                  <a:schemeClr val="bg1"/>
                </a:solidFill>
                <a:latin typeface="Calibri" panose="020F0502020204030204" pitchFamily="34" charset="0"/>
                <a:cs typeface="Calibri" panose="020F0502020204030204" pitchFamily="34" charset="0"/>
              </a:rPr>
              <a:t>también</a:t>
            </a:r>
            <a:r>
              <a:rPr lang="en-US" dirty="0">
                <a:solidFill>
                  <a:schemeClr val="bg1"/>
                </a:solidFill>
                <a:latin typeface="Calibri" panose="020F0502020204030204" pitchFamily="34" charset="0"/>
                <a:cs typeface="Calibri" panose="020F0502020204030204" pitchFamily="34" charset="0"/>
              </a:rPr>
              <a:t> al </a:t>
            </a:r>
            <a:r>
              <a:rPr lang="en-US" dirty="0" err="1">
                <a:solidFill>
                  <a:schemeClr val="bg1"/>
                </a:solidFill>
                <a:latin typeface="Calibri" panose="020F0502020204030204" pitchFamily="34" charset="0"/>
                <a:cs typeface="Calibri" panose="020F0502020204030204" pitchFamily="34" charset="0"/>
              </a:rPr>
              <a:t>lugar</a:t>
            </a:r>
            <a:r>
              <a:rPr lang="en-US" dirty="0">
                <a:solidFill>
                  <a:schemeClr val="bg1"/>
                </a:solidFill>
                <a:latin typeface="Calibri" panose="020F0502020204030204" pitchFamily="34" charset="0"/>
                <a:cs typeface="Calibri" panose="020F0502020204030204" pitchFamily="34" charset="0"/>
              </a:rPr>
              <a:t> y la </a:t>
            </a:r>
            <a:r>
              <a:rPr lang="en-US" dirty="0" err="1">
                <a:solidFill>
                  <a:schemeClr val="bg1"/>
                </a:solidFill>
                <a:latin typeface="Calibri" panose="020F0502020204030204" pitchFamily="34" charset="0"/>
                <a:cs typeface="Calibri" panose="020F0502020204030204" pitchFamily="34" charset="0"/>
              </a:rPr>
              <a:t>naturaleza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sobre</a:t>
            </a:r>
            <a:r>
              <a:rPr lang="en-US" dirty="0">
                <a:solidFill>
                  <a:schemeClr val="bg1"/>
                </a:solidFill>
                <a:latin typeface="Calibri" panose="020F0502020204030204" pitchFamily="34" charset="0"/>
                <a:cs typeface="Calibri" panose="020F0502020204030204" pitchFamily="34" charset="0"/>
              </a:rPr>
              <a:t> la que </a:t>
            </a:r>
            <a:r>
              <a:rPr lang="en-US" dirty="0" err="1">
                <a:solidFill>
                  <a:schemeClr val="bg1"/>
                </a:solidFill>
                <a:latin typeface="Calibri" panose="020F0502020204030204" pitchFamily="34" charset="0"/>
                <a:cs typeface="Calibri" panose="020F0502020204030204" pitchFamily="34" charset="0"/>
              </a:rPr>
              <a:t>vive</a:t>
            </a:r>
            <a:r>
              <a:rPr lang="en-US" dirty="0">
                <a:solidFill>
                  <a:schemeClr val="bg1"/>
                </a:solidFill>
                <a:latin typeface="Calibri" panose="020F0502020204030204" pitchFamily="34" charset="0"/>
                <a:cs typeface="Calibri" panose="020F0502020204030204" pitchFamily="34" charset="0"/>
              </a:rPr>
              <a:t>.</a:t>
            </a:r>
            <a:endParaRPr dirty="0">
              <a:solidFill>
                <a:schemeClr val="bg1"/>
              </a:solidFill>
              <a:latin typeface="Calibri" panose="020F0502020204030204" pitchFamily="34" charset="0"/>
              <a:cs typeface="Calibri" panose="020F0502020204030204" pitchFamily="34" charset="0"/>
            </a:endParaRPr>
          </a:p>
          <a:p>
            <a:pPr marL="114300" lvl="0" indent="0" algn="l" rtl="0">
              <a:lnSpc>
                <a:spcPct val="115000"/>
              </a:lnSpc>
              <a:spcBef>
                <a:spcPts val="0"/>
              </a:spcBef>
              <a:spcAft>
                <a:spcPts val="0"/>
              </a:spcAft>
              <a:buSzPts val="1800"/>
              <a:buNone/>
            </a:pPr>
            <a:r>
              <a:rPr lang="en-US" dirty="0">
                <a:solidFill>
                  <a:schemeClr val="bg1"/>
                </a:solidFill>
                <a:latin typeface="Calibri" panose="020F0502020204030204" pitchFamily="34" charset="0"/>
                <a:cs typeface="Calibri" panose="020F0502020204030204" pitchFamily="34" charset="0"/>
              </a:rPr>
              <a:t>Y lo </a:t>
            </a:r>
            <a:r>
              <a:rPr lang="en-US" dirty="0" err="1">
                <a:solidFill>
                  <a:schemeClr val="bg1"/>
                </a:solidFill>
                <a:latin typeface="Calibri" panose="020F0502020204030204" pitchFamily="34" charset="0"/>
                <a:cs typeface="Calibri" panose="020F0502020204030204" pitchFamily="34" charset="0"/>
              </a:rPr>
              <a:t>más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increíble</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es</a:t>
            </a:r>
            <a:r>
              <a:rPr lang="en-US" dirty="0">
                <a:solidFill>
                  <a:schemeClr val="bg1"/>
                </a:solidFill>
                <a:latin typeface="Calibri" panose="020F0502020204030204" pitchFamily="34" charset="0"/>
                <a:cs typeface="Calibri" panose="020F0502020204030204" pitchFamily="34" charset="0"/>
              </a:rPr>
              <a:t> que </a:t>
            </a:r>
            <a:r>
              <a:rPr lang="en-US" dirty="0" err="1">
                <a:solidFill>
                  <a:schemeClr val="bg1"/>
                </a:solidFill>
                <a:latin typeface="Calibri" panose="020F0502020204030204" pitchFamily="34" charset="0"/>
                <a:cs typeface="Calibri" panose="020F0502020204030204" pitchFamily="34" charset="0"/>
              </a:rPr>
              <a:t>por</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amor</a:t>
            </a:r>
            <a:r>
              <a:rPr lang="en-US" dirty="0">
                <a:solidFill>
                  <a:schemeClr val="bg1"/>
                </a:solidFill>
                <a:latin typeface="Calibri" panose="020F0502020204030204" pitchFamily="34" charset="0"/>
                <a:cs typeface="Calibri" panose="020F0502020204030204" pitchFamily="34" charset="0"/>
              </a:rPr>
              <a:t> a Chile, </a:t>
            </a:r>
            <a:r>
              <a:rPr lang="en-US" dirty="0" err="1">
                <a:solidFill>
                  <a:schemeClr val="bg1"/>
                </a:solidFill>
                <a:latin typeface="Calibri" panose="020F0502020204030204" pitchFamily="34" charset="0"/>
                <a:cs typeface="Calibri" panose="020F0502020204030204" pitchFamily="34" charset="0"/>
              </a:rPr>
              <a:t>también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creó</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una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campaña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en</a:t>
            </a:r>
            <a:r>
              <a:rPr lang="en-US" dirty="0">
                <a:solidFill>
                  <a:schemeClr val="bg1"/>
                </a:solidFill>
                <a:latin typeface="Calibri" panose="020F0502020204030204" pitchFamily="34" charset="0"/>
                <a:cs typeface="Calibri" panose="020F0502020204030204" pitchFamily="34" charset="0"/>
              </a:rPr>
              <a:t> la que </a:t>
            </a:r>
            <a:r>
              <a:rPr lang="en-US" dirty="0" err="1">
                <a:solidFill>
                  <a:schemeClr val="bg1"/>
                </a:solidFill>
                <a:latin typeface="Calibri" panose="020F0502020204030204" pitchFamily="34" charset="0"/>
                <a:cs typeface="Calibri" panose="020F0502020204030204" pitchFamily="34" charset="0"/>
              </a:rPr>
              <a:t>por</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cada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vaso</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vendido</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plantaban</a:t>
            </a:r>
            <a:r>
              <a:rPr lang="en-US" dirty="0">
                <a:solidFill>
                  <a:schemeClr val="bg1"/>
                </a:solidFill>
                <a:latin typeface="Calibri" panose="020F0502020204030204" pitchFamily="34" charset="0"/>
                <a:cs typeface="Calibri" panose="020F0502020204030204" pitchFamily="34" charset="0"/>
              </a:rPr>
              <a:t> un </a:t>
            </a:r>
            <a:r>
              <a:rPr lang="en-US" dirty="0" err="1">
                <a:solidFill>
                  <a:schemeClr val="bg1"/>
                </a:solidFill>
                <a:latin typeface="Calibri" panose="020F0502020204030204" pitchFamily="34" charset="0"/>
                <a:cs typeface="Calibri" panose="020F0502020204030204" pitchFamily="34" charset="0"/>
              </a:rPr>
              <a:t>árbol</a:t>
            </a:r>
            <a:r>
              <a:rPr lang="en-US" dirty="0">
                <a:solidFill>
                  <a:schemeClr val="bg1"/>
                </a:solidFill>
                <a:latin typeface="Calibri" panose="020F0502020204030204" pitchFamily="34" charset="0"/>
                <a:cs typeface="Calibri" panose="020F0502020204030204" pitchFamily="34" charset="0"/>
              </a:rPr>
              <a:t> para </a:t>
            </a:r>
            <a:r>
              <a:rPr lang="en-US" dirty="0" err="1">
                <a:solidFill>
                  <a:schemeClr val="bg1"/>
                </a:solidFill>
                <a:latin typeface="Calibri" panose="020F0502020204030204" pitchFamily="34" charset="0"/>
                <a:cs typeface="Calibri" panose="020F0502020204030204" pitchFamily="34" charset="0"/>
              </a:rPr>
              <a:t>reforestar</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nuestro</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país</a:t>
            </a:r>
            <a:r>
              <a:rPr lang="en-US" dirty="0">
                <a:solidFill>
                  <a:schemeClr val="bg1"/>
                </a:solidFill>
                <a:latin typeface="Calibri" panose="020F0502020204030204" pitchFamily="34" charset="0"/>
                <a:cs typeface="Calibri" panose="020F0502020204030204" pitchFamily="34" charset="0"/>
              </a:rPr>
              <a:t>. Oscar </a:t>
            </a:r>
            <a:r>
              <a:rPr lang="en-US" dirty="0" err="1">
                <a:solidFill>
                  <a:schemeClr val="bg1"/>
                </a:solidFill>
                <a:latin typeface="Calibri" panose="020F0502020204030204" pitchFamily="34" charset="0"/>
                <a:cs typeface="Calibri" panose="020F0502020204030204" pitchFamily="34" charset="0"/>
              </a:rPr>
              <a:t>es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joven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tiene</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muchas</a:t>
            </a:r>
            <a:r>
              <a:rPr lang="en-US" dirty="0">
                <a:solidFill>
                  <a:schemeClr val="bg1"/>
                </a:solidFill>
                <a:latin typeface="Calibri" panose="020F0502020204030204" pitchFamily="34" charset="0"/>
                <a:cs typeface="Calibri" panose="020F0502020204030204" pitchFamily="34" charset="0"/>
              </a:rPr>
              <a:t> ideas y </a:t>
            </a:r>
            <a:r>
              <a:rPr lang="en-US" dirty="0" err="1">
                <a:solidFill>
                  <a:schemeClr val="bg1"/>
                </a:solidFill>
                <a:latin typeface="Calibri" panose="020F0502020204030204" pitchFamily="34" charset="0"/>
                <a:cs typeface="Calibri" panose="020F0502020204030204" pitchFamily="34" charset="0"/>
              </a:rPr>
              <a:t>ganas</a:t>
            </a:r>
            <a:r>
              <a:rPr lang="en-US" dirty="0">
                <a:solidFill>
                  <a:schemeClr val="bg1"/>
                </a:solidFill>
                <a:latin typeface="Calibri" panose="020F0502020204030204" pitchFamily="34" charset="0"/>
                <a:cs typeface="Calibri" panose="020F0502020204030204" pitchFamily="34" charset="0"/>
              </a:rPr>
              <a:t> de </a:t>
            </a:r>
            <a:r>
              <a:rPr lang="en-US" dirty="0" err="1">
                <a:solidFill>
                  <a:schemeClr val="bg1"/>
                </a:solidFill>
                <a:latin typeface="Calibri" panose="020F0502020204030204" pitchFamily="34" charset="0"/>
                <a:cs typeface="Calibri" panose="020F0502020204030204" pitchFamily="34" charset="0"/>
              </a:rPr>
              <a:t>seguir</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aportando</a:t>
            </a:r>
            <a:r>
              <a:rPr lang="en-US" dirty="0">
                <a:solidFill>
                  <a:schemeClr val="bg1"/>
                </a:solidFill>
                <a:latin typeface="Calibri" panose="020F0502020204030204" pitchFamily="34" charset="0"/>
                <a:cs typeface="Calibri" panose="020F0502020204030204" pitchFamily="34" charset="0"/>
              </a:rPr>
              <a:t>. Su motor </a:t>
            </a:r>
            <a:r>
              <a:rPr lang="en-US" dirty="0" err="1">
                <a:solidFill>
                  <a:schemeClr val="bg1"/>
                </a:solidFill>
                <a:latin typeface="Calibri" panose="020F0502020204030204" pitchFamily="34" charset="0"/>
                <a:cs typeface="Calibri" panose="020F0502020204030204" pitchFamily="34" charset="0"/>
              </a:rPr>
              <a:t>es</a:t>
            </a:r>
            <a:r>
              <a:rPr lang="en-US" dirty="0">
                <a:solidFill>
                  <a:schemeClr val="bg1"/>
                </a:solidFill>
                <a:latin typeface="Calibri" panose="020F0502020204030204" pitchFamily="34" charset="0"/>
                <a:cs typeface="Calibri" panose="020F0502020204030204" pitchFamily="34" charset="0"/>
              </a:rPr>
              <a:t> el </a:t>
            </a:r>
            <a:r>
              <a:rPr lang="en-US" dirty="0" err="1">
                <a:solidFill>
                  <a:schemeClr val="bg1"/>
                </a:solidFill>
                <a:latin typeface="Calibri" panose="020F0502020204030204" pitchFamily="34" charset="0"/>
                <a:cs typeface="Calibri" panose="020F0502020204030204" pitchFamily="34" charset="0"/>
              </a:rPr>
              <a:t>poder</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ayudar</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ser</a:t>
            </a:r>
            <a:r>
              <a:rPr lang="en-US" dirty="0">
                <a:solidFill>
                  <a:schemeClr val="bg1"/>
                </a:solidFill>
                <a:latin typeface="Calibri" panose="020F0502020204030204" pitchFamily="34" charset="0"/>
                <a:cs typeface="Calibri" panose="020F0502020204030204" pitchFamily="34" charset="0"/>
              </a:rPr>
              <a:t> un </a:t>
            </a:r>
            <a:r>
              <a:rPr lang="en-US" dirty="0" err="1">
                <a:solidFill>
                  <a:schemeClr val="bg1"/>
                </a:solidFill>
                <a:latin typeface="Calibri" panose="020F0502020204030204" pitchFamily="34" charset="0"/>
                <a:cs typeface="Calibri" panose="020F0502020204030204" pitchFamily="34" charset="0"/>
              </a:rPr>
              <a:t>aporte</a:t>
            </a:r>
            <a:r>
              <a:rPr lang="en-US" dirty="0">
                <a:solidFill>
                  <a:schemeClr val="bg1"/>
                </a:solidFill>
                <a:latin typeface="Calibri" panose="020F0502020204030204" pitchFamily="34" charset="0"/>
                <a:cs typeface="Calibri" panose="020F0502020204030204" pitchFamily="34" charset="0"/>
              </a:rPr>
              <a:t> y </a:t>
            </a:r>
            <a:r>
              <a:rPr lang="en-US" dirty="0" err="1">
                <a:solidFill>
                  <a:schemeClr val="bg1"/>
                </a:solidFill>
                <a:latin typeface="Calibri" panose="020F0502020204030204" pitchFamily="34" charset="0"/>
                <a:cs typeface="Calibri" panose="020F0502020204030204" pitchFamily="34" charset="0"/>
              </a:rPr>
              <a:t>principalmente</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ser</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feliz</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porque</a:t>
            </a:r>
            <a:r>
              <a:rPr lang="en-US" dirty="0">
                <a:solidFill>
                  <a:schemeClr val="bg1"/>
                </a:solidFill>
                <a:latin typeface="Calibri" panose="020F0502020204030204" pitchFamily="34" charset="0"/>
                <a:cs typeface="Calibri" panose="020F0502020204030204" pitchFamily="34" charset="0"/>
              </a:rPr>
              <a:t> para </a:t>
            </a:r>
            <a:r>
              <a:rPr lang="en-US" dirty="0" err="1">
                <a:solidFill>
                  <a:schemeClr val="bg1"/>
                </a:solidFill>
                <a:latin typeface="Calibri" panose="020F0502020204030204" pitchFamily="34" charset="0"/>
                <a:cs typeface="Calibri" panose="020F0502020204030204" pitchFamily="34" charset="0"/>
              </a:rPr>
              <a:t>él</a:t>
            </a:r>
            <a:r>
              <a:rPr lang="en-US" dirty="0">
                <a:solidFill>
                  <a:schemeClr val="bg1"/>
                </a:solidFill>
                <a:latin typeface="Calibri" panose="020F0502020204030204" pitchFamily="34" charset="0"/>
                <a:cs typeface="Calibri" panose="020F0502020204030204" pitchFamily="34" charset="0"/>
              </a:rPr>
              <a:t>, el </a:t>
            </a:r>
            <a:r>
              <a:rPr lang="en-US" dirty="0" err="1">
                <a:solidFill>
                  <a:schemeClr val="bg1"/>
                </a:solidFill>
                <a:latin typeface="Calibri" panose="020F0502020204030204" pitchFamily="34" charset="0"/>
                <a:cs typeface="Calibri" panose="020F0502020204030204" pitchFamily="34" charset="0"/>
              </a:rPr>
              <a:t>amor</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eso</a:t>
            </a:r>
            <a:r>
              <a:rPr lang="en-US" dirty="0">
                <a:solidFill>
                  <a:schemeClr val="bg1"/>
                </a:solidFill>
                <a:latin typeface="Calibri" panose="020F0502020204030204" pitchFamily="34" charset="0"/>
                <a:cs typeface="Calibri" panose="020F0502020204030204" pitchFamily="34" charset="0"/>
              </a:rPr>
              <a:t>, la </a:t>
            </a:r>
            <a:r>
              <a:rPr lang="en-US" dirty="0" err="1">
                <a:solidFill>
                  <a:schemeClr val="bg1"/>
                </a:solidFill>
                <a:latin typeface="Calibri" panose="020F0502020204030204" pitchFamily="34" charset="0"/>
                <a:cs typeface="Calibri" panose="020F0502020204030204" pitchFamily="34" charset="0"/>
              </a:rPr>
              <a:t>capacidad</a:t>
            </a:r>
            <a:r>
              <a:rPr lang="en-US" dirty="0">
                <a:solidFill>
                  <a:schemeClr val="bg1"/>
                </a:solidFill>
                <a:latin typeface="Calibri" panose="020F0502020204030204" pitchFamily="34" charset="0"/>
                <a:cs typeface="Calibri" panose="020F0502020204030204" pitchFamily="34" charset="0"/>
              </a:rPr>
              <a:t> de </a:t>
            </a:r>
            <a:r>
              <a:rPr lang="en-US" dirty="0" err="1">
                <a:solidFill>
                  <a:schemeClr val="bg1"/>
                </a:solidFill>
                <a:latin typeface="Calibri" panose="020F0502020204030204" pitchFamily="34" charset="0"/>
                <a:cs typeface="Calibri" panose="020F0502020204030204" pitchFamily="34" charset="0"/>
              </a:rPr>
              <a:t>ver</a:t>
            </a:r>
            <a:r>
              <a:rPr lang="en-US" dirty="0">
                <a:solidFill>
                  <a:schemeClr val="bg1"/>
                </a:solidFill>
                <a:latin typeface="Calibri" panose="020F0502020204030204" pitchFamily="34" charset="0"/>
                <a:cs typeface="Calibri" panose="020F0502020204030204" pitchFamily="34" charset="0"/>
              </a:rPr>
              <a:t> lo </a:t>
            </a:r>
            <a:r>
              <a:rPr lang="en-US" dirty="0" err="1">
                <a:solidFill>
                  <a:schemeClr val="bg1"/>
                </a:solidFill>
                <a:latin typeface="Calibri" panose="020F0502020204030204" pitchFamily="34" charset="0"/>
                <a:cs typeface="Calibri" panose="020F0502020204030204" pitchFamily="34" charset="0"/>
              </a:rPr>
              <a:t>positivo</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en</a:t>
            </a:r>
            <a:r>
              <a:rPr lang="en-US" dirty="0">
                <a:solidFill>
                  <a:schemeClr val="bg1"/>
                </a:solidFill>
                <a:latin typeface="Calibri" panose="020F0502020204030204" pitchFamily="34" charset="0"/>
                <a:cs typeface="Calibri" panose="020F0502020204030204" pitchFamily="34" charset="0"/>
              </a:rPr>
              <a:t> el </a:t>
            </a:r>
            <a:r>
              <a:rPr lang="en-US" dirty="0" err="1">
                <a:solidFill>
                  <a:schemeClr val="bg1"/>
                </a:solidFill>
                <a:latin typeface="Calibri" panose="020F0502020204030204" pitchFamily="34" charset="0"/>
                <a:cs typeface="Calibri" panose="020F0502020204030204" pitchFamily="34" charset="0"/>
              </a:rPr>
              <a:t>otro</a:t>
            </a:r>
            <a:r>
              <a:rPr lang="en-US" dirty="0">
                <a:solidFill>
                  <a:schemeClr val="bg1"/>
                </a:solidFill>
                <a:latin typeface="Calibri" panose="020F0502020204030204" pitchFamily="34" charset="0"/>
                <a:cs typeface="Calibri" panose="020F0502020204030204" pitchFamily="34" charset="0"/>
              </a:rPr>
              <a:t>, y al </a:t>
            </a:r>
            <a:r>
              <a:rPr lang="en-US" dirty="0" err="1">
                <a:solidFill>
                  <a:schemeClr val="bg1"/>
                </a:solidFill>
                <a:latin typeface="Calibri" panose="020F0502020204030204" pitchFamily="34" charset="0"/>
                <a:cs typeface="Calibri" panose="020F0502020204030204" pitchFamily="34" charset="0"/>
              </a:rPr>
              <a:t>verlo</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agradecemos</a:t>
            </a:r>
            <a:r>
              <a:rPr lang="en-US" dirty="0">
                <a:solidFill>
                  <a:schemeClr val="bg1"/>
                </a:solidFill>
                <a:latin typeface="Calibri" panose="020F0502020204030204" pitchFamily="34" charset="0"/>
                <a:cs typeface="Calibri" panose="020F0502020204030204" pitchFamily="34" charset="0"/>
              </a:rPr>
              <a:t> lo que </a:t>
            </a:r>
            <a:r>
              <a:rPr lang="en-US" dirty="0" err="1">
                <a:solidFill>
                  <a:schemeClr val="bg1"/>
                </a:solidFill>
                <a:latin typeface="Calibri" panose="020F0502020204030204" pitchFamily="34" charset="0"/>
                <a:cs typeface="Calibri" panose="020F0502020204030204" pitchFamily="34" charset="0"/>
              </a:rPr>
              <a:t>nos</a:t>
            </a:r>
            <a:r>
              <a:rPr lang="en-US" dirty="0">
                <a:solidFill>
                  <a:schemeClr val="bg1"/>
                </a:solidFill>
                <a:latin typeface="Calibri" panose="020F0502020204030204" pitchFamily="34" charset="0"/>
                <a:cs typeface="Calibri" panose="020F0502020204030204" pitchFamily="34" charset="0"/>
              </a:rPr>
              <a:t> ha </a:t>
            </a:r>
            <a:r>
              <a:rPr lang="en-US" dirty="0" err="1">
                <a:solidFill>
                  <a:schemeClr val="bg1"/>
                </a:solidFill>
                <a:latin typeface="Calibri" panose="020F0502020204030204" pitchFamily="34" charset="0"/>
                <a:cs typeface="Calibri" panose="020F0502020204030204" pitchFamily="34" charset="0"/>
              </a:rPr>
              <a:t>entregado</a:t>
            </a:r>
            <a:r>
              <a:rPr lang="en-US" dirty="0">
                <a:solidFill>
                  <a:schemeClr val="bg1"/>
                </a:solidFill>
                <a:latin typeface="Calibri" panose="020F0502020204030204" pitchFamily="34" charset="0"/>
                <a:cs typeface="Calibri" panose="020F0502020204030204" pitchFamily="34" charset="0"/>
              </a:rPr>
              <a:t> y </a:t>
            </a:r>
            <a:r>
              <a:rPr lang="en-US" dirty="0" err="1">
                <a:solidFill>
                  <a:schemeClr val="bg1"/>
                </a:solidFill>
                <a:latin typeface="Calibri" panose="020F0502020204030204" pitchFamily="34" charset="0"/>
                <a:cs typeface="Calibri" panose="020F0502020204030204" pitchFamily="34" charset="0"/>
              </a:rPr>
              <a:t>nos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motiva</a:t>
            </a:r>
            <a:r>
              <a:rPr lang="en-US" dirty="0">
                <a:solidFill>
                  <a:schemeClr val="bg1"/>
                </a:solidFill>
                <a:latin typeface="Calibri" panose="020F0502020204030204" pitchFamily="34" charset="0"/>
                <a:cs typeface="Calibri" panose="020F0502020204030204" pitchFamily="34" charset="0"/>
              </a:rPr>
              <a:t> a </a:t>
            </a:r>
            <a:r>
              <a:rPr lang="en-US" dirty="0" err="1">
                <a:solidFill>
                  <a:schemeClr val="bg1"/>
                </a:solidFill>
                <a:latin typeface="Calibri" panose="020F0502020204030204" pitchFamily="34" charset="0"/>
                <a:cs typeface="Calibri" panose="020F0502020204030204" pitchFamily="34" charset="0"/>
              </a:rPr>
              <a:t>seguir</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entregando</a:t>
            </a:r>
            <a:r>
              <a:rPr lang="en-US" dirty="0">
                <a:solidFill>
                  <a:schemeClr val="bg1"/>
                </a:solidFill>
                <a:latin typeface="Calibri" panose="020F0502020204030204" pitchFamily="34" charset="0"/>
                <a:cs typeface="Calibri" panose="020F0502020204030204" pitchFamily="34" charset="0"/>
              </a:rPr>
              <a:t>.</a:t>
            </a:r>
            <a:endParaRPr dirty="0">
              <a:solidFill>
                <a:schemeClr val="bg1"/>
              </a:solidFill>
              <a:latin typeface="Calibri" panose="020F0502020204030204" pitchFamily="34" charset="0"/>
              <a:cs typeface="Calibri" panose="020F0502020204030204" pitchFamily="34" charset="0"/>
            </a:endParaRPr>
          </a:p>
          <a:p>
            <a:pPr marL="114300" lvl="0" indent="0" algn="l" rtl="0">
              <a:lnSpc>
                <a:spcPct val="115000"/>
              </a:lnSpc>
              <a:spcBef>
                <a:spcPts val="0"/>
              </a:spcBef>
              <a:spcAft>
                <a:spcPts val="0"/>
              </a:spcAft>
              <a:buSzPts val="1800"/>
              <a:buNone/>
            </a:pPr>
            <a:br>
              <a:rPr lang="en-US" dirty="0">
                <a:solidFill>
                  <a:schemeClr val="bg1"/>
                </a:solidFill>
                <a:latin typeface="Calibri" panose="020F0502020204030204" pitchFamily="34" charset="0"/>
                <a:cs typeface="Calibri" panose="020F0502020204030204" pitchFamily="34" charset="0"/>
              </a:rPr>
            </a:br>
            <a:endParaRPr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4"/>
          <p:cNvSpPr/>
          <p:nvPr/>
        </p:nvSpPr>
        <p:spPr>
          <a:xfrm>
            <a:off x="0" y="0"/>
            <a:ext cx="9144000" cy="5143500"/>
          </a:xfrm>
          <a:prstGeom prst="rect">
            <a:avLst/>
          </a:prstGeom>
          <a:solidFill>
            <a:srgbClr val="A7B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9" name="Google Shape;179;p14"/>
          <p:cNvSpPr txBox="1">
            <a:spLocks noGrp="1"/>
          </p:cNvSpPr>
          <p:nvPr>
            <p:ph type="title"/>
          </p:nvPr>
        </p:nvSpPr>
        <p:spPr>
          <a:xfrm>
            <a:off x="0" y="531125"/>
            <a:ext cx="9144000" cy="3410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8400" b="1" dirty="0" err="1">
                <a:solidFill>
                  <a:schemeClr val="lt1"/>
                </a:solidFill>
                <a:latin typeface="Calibri"/>
                <a:ea typeface="Calibri"/>
                <a:cs typeface="Calibri"/>
                <a:sym typeface="Calibri"/>
              </a:rPr>
              <a:t>Vamos</a:t>
            </a:r>
            <a:r>
              <a:rPr lang="en-US" sz="8400" b="1" dirty="0">
                <a:solidFill>
                  <a:schemeClr val="lt1"/>
                </a:solidFill>
                <a:latin typeface="Calibri"/>
                <a:ea typeface="Calibri"/>
                <a:cs typeface="Calibri"/>
                <a:sym typeface="Calibri"/>
              </a:rPr>
              <a:t> a </a:t>
            </a:r>
            <a:r>
              <a:rPr lang="en-US" sz="8400" b="1" dirty="0" err="1">
                <a:solidFill>
                  <a:schemeClr val="lt1"/>
                </a:solidFill>
                <a:latin typeface="Calibri"/>
                <a:ea typeface="Calibri"/>
                <a:cs typeface="Calibri"/>
                <a:sym typeface="Calibri"/>
              </a:rPr>
              <a:t>analizar</a:t>
            </a:r>
            <a:r>
              <a:rPr lang="en-US" sz="8400" b="1" dirty="0">
                <a:solidFill>
                  <a:schemeClr val="lt1"/>
                </a:solidFill>
                <a:latin typeface="Calibri"/>
                <a:ea typeface="Calibri"/>
                <a:cs typeface="Calibri"/>
                <a:sym typeface="Calibri"/>
              </a:rPr>
              <a:t> </a:t>
            </a:r>
            <a:br>
              <a:rPr lang="en-US" sz="8400" b="1" dirty="0">
                <a:solidFill>
                  <a:schemeClr val="lt1"/>
                </a:solidFill>
                <a:latin typeface="Calibri"/>
                <a:ea typeface="Calibri"/>
                <a:cs typeface="Calibri"/>
                <a:sym typeface="Calibri"/>
              </a:rPr>
            </a:br>
            <a:r>
              <a:rPr lang="en-US" sz="8400" b="1" dirty="0">
                <a:solidFill>
                  <a:schemeClr val="lt1"/>
                </a:solidFill>
                <a:latin typeface="Calibri"/>
                <a:ea typeface="Calibri"/>
                <a:cs typeface="Calibri"/>
                <a:sym typeface="Calibri"/>
              </a:rPr>
              <a:t>el </a:t>
            </a:r>
            <a:r>
              <a:rPr lang="en-US" sz="8400" b="1" dirty="0" err="1">
                <a:solidFill>
                  <a:schemeClr val="lt1"/>
                </a:solidFill>
                <a:latin typeface="Calibri"/>
                <a:ea typeface="Calibri"/>
                <a:cs typeface="Calibri"/>
                <a:sym typeface="Calibri"/>
              </a:rPr>
              <a:t>caso</a:t>
            </a:r>
            <a:r>
              <a:rPr lang="en-US" sz="8400" b="1" dirty="0">
                <a:solidFill>
                  <a:schemeClr val="lt1"/>
                </a:solidFill>
                <a:latin typeface="Calibri"/>
                <a:ea typeface="Calibri"/>
                <a:cs typeface="Calibri"/>
                <a:sym typeface="Calibri"/>
              </a:rPr>
              <a:t> a </a:t>
            </a:r>
            <a:r>
              <a:rPr lang="en-US" sz="8400" b="1" dirty="0" err="1">
                <a:solidFill>
                  <a:schemeClr val="lt1"/>
                </a:solidFill>
                <a:latin typeface="Calibri"/>
                <a:ea typeface="Calibri"/>
                <a:cs typeface="Calibri"/>
                <a:sym typeface="Calibri"/>
              </a:rPr>
              <a:t>partir</a:t>
            </a:r>
            <a:r>
              <a:rPr lang="en-US" sz="8400" b="1" dirty="0">
                <a:solidFill>
                  <a:schemeClr val="lt1"/>
                </a:solidFill>
                <a:latin typeface="Calibri"/>
                <a:ea typeface="Calibri"/>
                <a:cs typeface="Calibri"/>
                <a:sym typeface="Calibri"/>
              </a:rPr>
              <a:t> de </a:t>
            </a:r>
            <a:br>
              <a:rPr lang="en-US" sz="8400" b="1" dirty="0">
                <a:solidFill>
                  <a:schemeClr val="lt1"/>
                </a:solidFill>
                <a:latin typeface="Calibri"/>
                <a:ea typeface="Calibri"/>
                <a:cs typeface="Calibri"/>
                <a:sym typeface="Calibri"/>
              </a:rPr>
            </a:br>
            <a:r>
              <a:rPr lang="en-US" sz="8400" b="1" dirty="0">
                <a:solidFill>
                  <a:schemeClr val="lt1"/>
                </a:solidFill>
                <a:latin typeface="Calibri"/>
                <a:ea typeface="Calibri"/>
                <a:cs typeface="Calibri"/>
                <a:sym typeface="Calibri"/>
              </a:rPr>
              <a:t>4 </a:t>
            </a:r>
            <a:r>
              <a:rPr lang="en-US" sz="8400" b="1" dirty="0" err="1">
                <a:solidFill>
                  <a:schemeClr val="lt1"/>
                </a:solidFill>
                <a:latin typeface="Calibri"/>
                <a:ea typeface="Calibri"/>
                <a:cs typeface="Calibri"/>
                <a:sym typeface="Calibri"/>
              </a:rPr>
              <a:t>preguntas</a:t>
            </a:r>
            <a:endParaRPr sz="8400" b="1" dirty="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5"/>
          <p:cNvSpPr/>
          <p:nvPr/>
        </p:nvSpPr>
        <p:spPr>
          <a:xfrm>
            <a:off x="0" y="0"/>
            <a:ext cx="9144000" cy="5143500"/>
          </a:xfrm>
          <a:prstGeom prst="rect">
            <a:avLst/>
          </a:prstGeom>
          <a:solidFill>
            <a:srgbClr val="6625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5" name="Google Shape;185;p15"/>
          <p:cNvSpPr txBox="1">
            <a:spLocks noGrp="1"/>
          </p:cNvSpPr>
          <p:nvPr>
            <p:ph type="title"/>
          </p:nvPr>
        </p:nvSpPr>
        <p:spPr>
          <a:xfrm>
            <a:off x="311700" y="17015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600" b="1">
                <a:solidFill>
                  <a:schemeClr val="lt1"/>
                </a:solidFill>
                <a:latin typeface="Calibri"/>
                <a:ea typeface="Calibri"/>
                <a:cs typeface="Calibri"/>
                <a:sym typeface="Calibri"/>
              </a:rPr>
              <a:t>Ejemplo de Óscar: </a:t>
            </a:r>
            <a:endParaRPr sz="3600" b="1">
              <a:solidFill>
                <a:schemeClr val="lt1"/>
              </a:solidFill>
              <a:latin typeface="Calibri"/>
              <a:ea typeface="Calibri"/>
              <a:cs typeface="Calibri"/>
              <a:sym typeface="Calibri"/>
            </a:endParaRPr>
          </a:p>
        </p:txBody>
      </p:sp>
      <p:sp>
        <p:nvSpPr>
          <p:cNvPr id="186" name="Google Shape;186;p15"/>
          <p:cNvSpPr txBox="1"/>
          <p:nvPr/>
        </p:nvSpPr>
        <p:spPr>
          <a:xfrm>
            <a:off x="1227836" y="1600855"/>
            <a:ext cx="2587214" cy="45479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chemeClr val="lt1"/>
                </a:solidFill>
                <a:latin typeface="Calibri"/>
                <a:ea typeface="Calibri"/>
                <a:cs typeface="Calibri"/>
                <a:sym typeface="Calibri"/>
              </a:rPr>
              <a:t>¿Qué hizo Óscar?</a:t>
            </a:r>
            <a:endParaRPr sz="2600" b="1" i="0" u="none" strike="noStrike" cap="none">
              <a:solidFill>
                <a:schemeClr val="lt1"/>
              </a:solidFill>
              <a:latin typeface="Calibri"/>
              <a:ea typeface="Calibri"/>
              <a:cs typeface="Calibri"/>
              <a:sym typeface="Calibri"/>
            </a:endParaRPr>
          </a:p>
        </p:txBody>
      </p:sp>
      <p:sp>
        <p:nvSpPr>
          <p:cNvPr id="187" name="Google Shape;187;p15"/>
          <p:cNvSpPr txBox="1"/>
          <p:nvPr/>
        </p:nvSpPr>
        <p:spPr>
          <a:xfrm>
            <a:off x="4572000" y="1105150"/>
            <a:ext cx="4517700" cy="85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sp>
        <p:nvSpPr>
          <p:cNvPr id="188" name="Google Shape;188;p15"/>
          <p:cNvSpPr txBox="1"/>
          <p:nvPr/>
        </p:nvSpPr>
        <p:spPr>
          <a:xfrm>
            <a:off x="4315575" y="1627548"/>
            <a:ext cx="4647600" cy="856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100"/>
              <a:buFont typeface="Arial"/>
              <a:buNone/>
            </a:pPr>
            <a:r>
              <a:rPr lang="en-US" sz="1800" b="0" i="0" u="none" strike="noStrike" cap="none">
                <a:solidFill>
                  <a:schemeClr val="lt1"/>
                </a:solidFill>
                <a:latin typeface="Calibri"/>
                <a:ea typeface="Calibri"/>
                <a:cs typeface="Calibri"/>
                <a:sym typeface="Calibri"/>
              </a:rPr>
              <a:t>Creó un emprendimiento de creación de vasos reutilizando botellas de vidrio.</a:t>
            </a:r>
            <a:endParaRPr sz="1400" b="0" i="0" u="none" strike="noStrike" cap="none">
              <a:solidFill>
                <a:schemeClr val="lt1"/>
              </a:solidFill>
              <a:latin typeface="Calibri"/>
              <a:ea typeface="Calibri"/>
              <a:cs typeface="Calibri"/>
              <a:sym typeface="Calibri"/>
            </a:endParaRPr>
          </a:p>
        </p:txBody>
      </p:sp>
      <p:sp>
        <p:nvSpPr>
          <p:cNvPr id="189" name="Google Shape;189;p15"/>
          <p:cNvSpPr txBox="1"/>
          <p:nvPr/>
        </p:nvSpPr>
        <p:spPr>
          <a:xfrm>
            <a:off x="220982" y="993649"/>
            <a:ext cx="3646387" cy="52239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chemeClr val="lt1"/>
                </a:solidFill>
                <a:latin typeface="Calibri"/>
                <a:ea typeface="Calibri"/>
                <a:cs typeface="Calibri"/>
                <a:sym typeface="Calibri"/>
              </a:rPr>
              <a:t>¿Qué necesidades tenía?</a:t>
            </a:r>
            <a:endParaRPr sz="2600" b="1" i="0" u="none" strike="noStrike" cap="none">
              <a:solidFill>
                <a:schemeClr val="lt1"/>
              </a:solidFill>
              <a:latin typeface="Calibri"/>
              <a:ea typeface="Calibri"/>
              <a:cs typeface="Calibri"/>
              <a:sym typeface="Calibri"/>
            </a:endParaRPr>
          </a:p>
        </p:txBody>
      </p:sp>
      <p:sp>
        <p:nvSpPr>
          <p:cNvPr id="190" name="Google Shape;190;p15"/>
          <p:cNvSpPr txBox="1"/>
          <p:nvPr/>
        </p:nvSpPr>
        <p:spPr>
          <a:xfrm>
            <a:off x="4330175" y="1031473"/>
            <a:ext cx="4647600" cy="44675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100"/>
              <a:buFont typeface="Arial"/>
              <a:buNone/>
            </a:pPr>
            <a:r>
              <a:rPr lang="en-US" sz="1800" b="0" i="0" u="none" strike="noStrike" cap="none">
                <a:solidFill>
                  <a:schemeClr val="lt1"/>
                </a:solidFill>
                <a:latin typeface="Calibri"/>
                <a:ea typeface="Calibri"/>
                <a:cs typeface="Calibri"/>
                <a:sym typeface="Calibri"/>
              </a:rPr>
              <a:t>Necesitaba dinero para pagar sus estudios.</a:t>
            </a:r>
            <a:endParaRPr sz="1400" b="0" i="0" u="none" strike="noStrike" cap="none">
              <a:solidFill>
                <a:schemeClr val="lt1"/>
              </a:solidFill>
              <a:latin typeface="Calibri"/>
              <a:ea typeface="Calibri"/>
              <a:cs typeface="Calibri"/>
              <a:sym typeface="Calibri"/>
            </a:endParaRPr>
          </a:p>
        </p:txBody>
      </p:sp>
      <p:sp>
        <p:nvSpPr>
          <p:cNvPr id="191" name="Google Shape;191;p15"/>
          <p:cNvSpPr txBox="1"/>
          <p:nvPr/>
        </p:nvSpPr>
        <p:spPr>
          <a:xfrm>
            <a:off x="220982" y="2374619"/>
            <a:ext cx="3572800" cy="991377"/>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600"/>
              <a:buFont typeface="Arial"/>
              <a:buNone/>
            </a:pPr>
            <a:r>
              <a:rPr lang="en-US" sz="2600" b="1" i="0" u="none" strike="noStrike" cap="none">
                <a:solidFill>
                  <a:schemeClr val="lt1"/>
                </a:solidFill>
                <a:latin typeface="Calibri"/>
                <a:ea typeface="Calibri"/>
                <a:cs typeface="Calibri"/>
                <a:sym typeface="Calibri"/>
              </a:rPr>
              <a:t>¿Qué conocimientos o habilidades tenía?</a:t>
            </a:r>
            <a:endParaRPr sz="2600" b="1" i="0" u="none" strike="noStrike" cap="none">
              <a:solidFill>
                <a:schemeClr val="lt1"/>
              </a:solidFill>
              <a:latin typeface="Calibri"/>
              <a:ea typeface="Calibri"/>
              <a:cs typeface="Calibri"/>
              <a:sym typeface="Calibri"/>
            </a:endParaRPr>
          </a:p>
        </p:txBody>
      </p:sp>
      <p:sp>
        <p:nvSpPr>
          <p:cNvPr id="192" name="Google Shape;192;p15"/>
          <p:cNvSpPr txBox="1"/>
          <p:nvPr/>
        </p:nvSpPr>
        <p:spPr>
          <a:xfrm>
            <a:off x="4285212" y="2508300"/>
            <a:ext cx="4647600" cy="856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100"/>
              <a:buFont typeface="Arial"/>
              <a:buNone/>
            </a:pPr>
            <a:r>
              <a:rPr lang="en-US" sz="1800" b="0" i="0" u="none" strike="noStrike" cap="none">
                <a:solidFill>
                  <a:schemeClr val="lt1"/>
                </a:solidFill>
                <a:latin typeface="Calibri"/>
                <a:ea typeface="Calibri"/>
                <a:cs typeface="Calibri"/>
                <a:sym typeface="Calibri"/>
              </a:rPr>
              <a:t>Sabía hacer trabajo manual, sus padres trabajaban en vidrio y le habían enseñado.</a:t>
            </a:r>
            <a:endParaRPr sz="1400" b="0" i="0" u="none" strike="noStrike" cap="none">
              <a:solidFill>
                <a:schemeClr val="lt1"/>
              </a:solidFill>
              <a:latin typeface="Calibri"/>
              <a:ea typeface="Calibri"/>
              <a:cs typeface="Calibri"/>
              <a:sym typeface="Calibri"/>
            </a:endParaRPr>
          </a:p>
        </p:txBody>
      </p:sp>
      <p:sp>
        <p:nvSpPr>
          <p:cNvPr id="193" name="Google Shape;193;p15"/>
          <p:cNvSpPr txBox="1"/>
          <p:nvPr/>
        </p:nvSpPr>
        <p:spPr>
          <a:xfrm>
            <a:off x="223157" y="3504347"/>
            <a:ext cx="3570625" cy="720221"/>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600"/>
              <a:buFont typeface="Arial"/>
              <a:buNone/>
            </a:pPr>
            <a:r>
              <a:rPr lang="en-US" sz="2600" b="1" i="0" u="none" strike="noStrike" cap="none">
                <a:solidFill>
                  <a:schemeClr val="lt1"/>
                </a:solidFill>
                <a:latin typeface="Calibri"/>
                <a:ea typeface="Calibri"/>
                <a:cs typeface="Calibri"/>
                <a:sym typeface="Calibri"/>
              </a:rPr>
              <a:t>¿Qué valores vemos representados?</a:t>
            </a:r>
            <a:endParaRPr sz="2600" b="1" i="0" u="none" strike="noStrike" cap="none">
              <a:solidFill>
                <a:schemeClr val="lt1"/>
              </a:solidFill>
              <a:latin typeface="Calibri"/>
              <a:ea typeface="Calibri"/>
              <a:cs typeface="Calibri"/>
              <a:sym typeface="Calibri"/>
            </a:endParaRPr>
          </a:p>
        </p:txBody>
      </p:sp>
      <p:sp>
        <p:nvSpPr>
          <p:cNvPr id="194" name="Google Shape;194;p15"/>
          <p:cNvSpPr txBox="1"/>
          <p:nvPr/>
        </p:nvSpPr>
        <p:spPr>
          <a:xfrm>
            <a:off x="4315575" y="3483834"/>
            <a:ext cx="4647600" cy="1379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100"/>
              <a:buFont typeface="Arial"/>
              <a:buNone/>
            </a:pPr>
            <a:r>
              <a:rPr lang="en-US" sz="1800" b="1" i="0" u="none" strike="noStrike" cap="none">
                <a:solidFill>
                  <a:schemeClr val="lt1"/>
                </a:solidFill>
                <a:latin typeface="Calibri"/>
                <a:ea typeface="Calibri"/>
                <a:cs typeface="Calibri"/>
                <a:sym typeface="Calibri"/>
              </a:rPr>
              <a:t>Empatía </a:t>
            </a:r>
            <a:r>
              <a:rPr lang="en-US" sz="1800" b="0" i="0" u="none" strike="noStrike" cap="none">
                <a:solidFill>
                  <a:schemeClr val="lt1"/>
                </a:solidFill>
                <a:latin typeface="Calibri"/>
                <a:ea typeface="Calibri"/>
                <a:cs typeface="Calibri"/>
                <a:sym typeface="Calibri"/>
              </a:rPr>
              <a:t>por su amigo peruano, </a:t>
            </a:r>
            <a:r>
              <a:rPr lang="en-US" sz="1800" b="1" i="0" u="none" strike="noStrike" cap="none">
                <a:solidFill>
                  <a:schemeClr val="lt1"/>
                </a:solidFill>
                <a:latin typeface="Calibri"/>
                <a:ea typeface="Calibri"/>
                <a:cs typeface="Calibri"/>
                <a:sym typeface="Calibri"/>
              </a:rPr>
              <a:t>dignidad </a:t>
            </a:r>
            <a:r>
              <a:rPr lang="en-US" sz="1800" b="0" i="0" u="none" strike="noStrike" cap="none">
                <a:solidFill>
                  <a:schemeClr val="lt1"/>
                </a:solidFill>
                <a:latin typeface="Calibri"/>
                <a:ea typeface="Calibri"/>
                <a:cs typeface="Calibri"/>
                <a:sym typeface="Calibri"/>
              </a:rPr>
              <a:t>a los recolectores de basura, </a:t>
            </a:r>
            <a:r>
              <a:rPr lang="en-US" sz="1800" b="1" i="0" u="none" strike="noStrike" cap="none">
                <a:solidFill>
                  <a:schemeClr val="lt1"/>
                </a:solidFill>
                <a:latin typeface="Calibri"/>
                <a:ea typeface="Calibri"/>
                <a:cs typeface="Calibri"/>
                <a:sym typeface="Calibri"/>
              </a:rPr>
              <a:t>responsabilidad </a:t>
            </a:r>
            <a:r>
              <a:rPr lang="en-US" sz="1800" b="0" i="0" u="none" strike="noStrike" cap="none">
                <a:solidFill>
                  <a:schemeClr val="lt1"/>
                </a:solidFill>
                <a:latin typeface="Calibri"/>
                <a:ea typeface="Calibri"/>
                <a:cs typeface="Calibri"/>
                <a:sym typeface="Calibri"/>
              </a:rPr>
              <a:t>por el medio ambiente, </a:t>
            </a:r>
            <a:r>
              <a:rPr lang="en-US" sz="1800" b="1" i="0" u="none" strike="noStrike" cap="none">
                <a:solidFill>
                  <a:schemeClr val="lt1"/>
                </a:solidFill>
                <a:latin typeface="Calibri"/>
                <a:ea typeface="Calibri"/>
                <a:cs typeface="Calibri"/>
                <a:sym typeface="Calibri"/>
              </a:rPr>
              <a:t>compromiso </a:t>
            </a:r>
            <a:r>
              <a:rPr lang="en-US" sz="1800" b="0" i="0" u="none" strike="noStrike" cap="none">
                <a:solidFill>
                  <a:schemeClr val="lt1"/>
                </a:solidFill>
                <a:latin typeface="Calibri"/>
                <a:ea typeface="Calibri"/>
                <a:cs typeface="Calibri"/>
                <a:sym typeface="Calibri"/>
              </a:rPr>
              <a:t>con otras instituciones.</a:t>
            </a:r>
            <a:endParaRPr sz="1400" b="0" i="0" u="none" strike="noStrike" cap="none">
              <a:solidFill>
                <a:schemeClr val="lt1"/>
              </a:solidFill>
              <a:latin typeface="Calibri"/>
              <a:ea typeface="Calibri"/>
              <a:cs typeface="Calibri"/>
              <a:sym typeface="Calibri"/>
            </a:endParaRPr>
          </a:p>
        </p:txBody>
      </p:sp>
      <p:sp>
        <p:nvSpPr>
          <p:cNvPr id="195" name="Google Shape;195;p15"/>
          <p:cNvSpPr/>
          <p:nvPr/>
        </p:nvSpPr>
        <p:spPr>
          <a:xfrm>
            <a:off x="3920495" y="1215734"/>
            <a:ext cx="299189" cy="189781"/>
          </a:xfrm>
          <a:prstGeom prst="chevron">
            <a:avLst>
              <a:gd name="adj" fmla="val 50000"/>
            </a:avLst>
          </a:prstGeom>
          <a:solidFill>
            <a:srgbClr val="F7E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96" name="Google Shape;196;p15"/>
          <p:cNvSpPr/>
          <p:nvPr/>
        </p:nvSpPr>
        <p:spPr>
          <a:xfrm>
            <a:off x="3920495" y="1793703"/>
            <a:ext cx="299189" cy="189781"/>
          </a:xfrm>
          <a:prstGeom prst="chevron">
            <a:avLst>
              <a:gd name="adj" fmla="val 50000"/>
            </a:avLst>
          </a:prstGeom>
          <a:solidFill>
            <a:srgbClr val="F7E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97" name="Google Shape;197;p15"/>
          <p:cNvSpPr/>
          <p:nvPr/>
        </p:nvSpPr>
        <p:spPr>
          <a:xfrm>
            <a:off x="3920495" y="2820246"/>
            <a:ext cx="299189" cy="189781"/>
          </a:xfrm>
          <a:prstGeom prst="chevron">
            <a:avLst>
              <a:gd name="adj" fmla="val 50000"/>
            </a:avLst>
          </a:prstGeom>
          <a:solidFill>
            <a:srgbClr val="F7E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98" name="Google Shape;198;p15"/>
          <p:cNvSpPr/>
          <p:nvPr/>
        </p:nvSpPr>
        <p:spPr>
          <a:xfrm>
            <a:off x="3929121" y="3915801"/>
            <a:ext cx="299189" cy="189781"/>
          </a:xfrm>
          <a:prstGeom prst="chevron">
            <a:avLst>
              <a:gd name="adj" fmla="val 50000"/>
            </a:avLst>
          </a:prstGeom>
          <a:solidFill>
            <a:srgbClr val="F7E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fade">
                                      <p:cBhvr>
                                        <p:cTn id="12" dur="1000"/>
                                        <p:tgtEl>
                                          <p:spTgt spid="1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gtEl>
                                        <p:attrNameLst>
                                          <p:attrName>style.visibility</p:attrName>
                                        </p:attrNameLst>
                                      </p:cBhvr>
                                      <p:to>
                                        <p:strVal val="visible"/>
                                      </p:to>
                                    </p:set>
                                    <p:animEffect transition="in" filter="fade">
                                      <p:cBhvr>
                                        <p:cTn id="17" dur="1000"/>
                                        <p:tgtEl>
                                          <p:spTgt spid="1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fade">
                                      <p:cBhvr>
                                        <p:cTn id="22" dur="1000"/>
                                        <p:tgtEl>
                                          <p:spTgt spid="1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1"/>
                                        </p:tgtEl>
                                        <p:attrNameLst>
                                          <p:attrName>style.visibility</p:attrName>
                                        </p:attrNameLst>
                                      </p:cBhvr>
                                      <p:to>
                                        <p:strVal val="visible"/>
                                      </p:to>
                                    </p:set>
                                    <p:animEffect transition="in" filter="fade">
                                      <p:cBhvr>
                                        <p:cTn id="27" dur="1000"/>
                                        <p:tgtEl>
                                          <p:spTgt spid="19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2"/>
                                        </p:tgtEl>
                                        <p:attrNameLst>
                                          <p:attrName>style.visibility</p:attrName>
                                        </p:attrNameLst>
                                      </p:cBhvr>
                                      <p:to>
                                        <p:strVal val="visible"/>
                                      </p:to>
                                    </p:set>
                                    <p:animEffect transition="in" filter="fade">
                                      <p:cBhvr>
                                        <p:cTn id="32" dur="1000"/>
                                        <p:tgtEl>
                                          <p:spTgt spid="19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3"/>
                                        </p:tgtEl>
                                        <p:attrNameLst>
                                          <p:attrName>style.visibility</p:attrName>
                                        </p:attrNameLst>
                                      </p:cBhvr>
                                      <p:to>
                                        <p:strVal val="visible"/>
                                      </p:to>
                                    </p:set>
                                    <p:animEffect transition="in" filter="fade">
                                      <p:cBhvr>
                                        <p:cTn id="37" dur="1000"/>
                                        <p:tgtEl>
                                          <p:spTgt spid="19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4"/>
                                        </p:tgtEl>
                                        <p:attrNameLst>
                                          <p:attrName>style.visibility</p:attrName>
                                        </p:attrNameLst>
                                      </p:cBhvr>
                                      <p:to>
                                        <p:strVal val="visible"/>
                                      </p:to>
                                    </p:set>
                                    <p:animEffect transition="in" filter="fade">
                                      <p:cBhvr>
                                        <p:cTn id="42"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6"/>
          <p:cNvSpPr/>
          <p:nvPr/>
        </p:nvSpPr>
        <p:spPr>
          <a:xfrm>
            <a:off x="0" y="0"/>
            <a:ext cx="9144000" cy="5143500"/>
          </a:xfrm>
          <a:prstGeom prst="rect">
            <a:avLst/>
          </a:prstGeom>
          <a:solidFill>
            <a:srgbClr val="5288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4" name="Google Shape;204;p16"/>
          <p:cNvSpPr txBox="1">
            <a:spLocks noGrp="1"/>
          </p:cNvSpPr>
          <p:nvPr>
            <p:ph type="title"/>
          </p:nvPr>
        </p:nvSpPr>
        <p:spPr>
          <a:xfrm>
            <a:off x="311700" y="852600"/>
            <a:ext cx="8520600" cy="285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4800" b="1">
                <a:solidFill>
                  <a:schemeClr val="lt1"/>
                </a:solidFill>
                <a:latin typeface="Calibri"/>
                <a:ea typeface="Calibri"/>
                <a:cs typeface="Calibri"/>
                <a:sym typeface="Calibri"/>
              </a:rPr>
              <a:t>En grupo, trabajarán desarrollando un proyecto, que aporte al país, considerando estas mismas 4 preguntas.</a:t>
            </a:r>
            <a:endParaRPr sz="4800" b="1">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p:nvPr/>
        </p:nvSpPr>
        <p:spPr>
          <a:xfrm>
            <a:off x="0" y="0"/>
            <a:ext cx="9144000" cy="5143500"/>
          </a:xfrm>
          <a:prstGeom prst="rect">
            <a:avLst/>
          </a:prstGeom>
          <a:solidFill>
            <a:srgbClr val="E936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 name="Google Shape;65;p2"/>
          <p:cNvSpPr txBox="1">
            <a:spLocks noGrp="1"/>
          </p:cNvSpPr>
          <p:nvPr>
            <p:ph type="title"/>
          </p:nvPr>
        </p:nvSpPr>
        <p:spPr>
          <a:xfrm>
            <a:off x="2856492" y="66659"/>
            <a:ext cx="2638534"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b="1">
                <a:solidFill>
                  <a:schemeClr val="lt1"/>
                </a:solidFill>
                <a:latin typeface="Calibri"/>
                <a:ea typeface="Calibri"/>
                <a:cs typeface="Calibri"/>
                <a:sym typeface="Calibri"/>
              </a:rPr>
              <a:t>Introducción </a:t>
            </a:r>
            <a:endParaRPr sz="3600" b="1">
              <a:solidFill>
                <a:schemeClr val="lt1"/>
              </a:solidFill>
              <a:latin typeface="Calibri"/>
              <a:ea typeface="Calibri"/>
              <a:cs typeface="Calibri"/>
              <a:sym typeface="Calibri"/>
            </a:endParaRPr>
          </a:p>
        </p:txBody>
      </p:sp>
      <p:sp>
        <p:nvSpPr>
          <p:cNvPr id="66" name="Google Shape;66;p2"/>
          <p:cNvSpPr txBox="1">
            <a:spLocks noGrp="1"/>
          </p:cNvSpPr>
          <p:nvPr>
            <p:ph type="body" idx="1"/>
          </p:nvPr>
        </p:nvSpPr>
        <p:spPr>
          <a:xfrm>
            <a:off x="216809" y="1000664"/>
            <a:ext cx="3613319" cy="333990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solidFill>
                  <a:schemeClr val="lt1"/>
                </a:solidFill>
                <a:latin typeface="Calibri"/>
                <a:ea typeface="Calibri"/>
                <a:cs typeface="Calibri"/>
                <a:sym typeface="Calibri"/>
              </a:rPr>
              <a:t>Comenzaremos realizando una pequeña encuesta con el objetivo de conocernos más a nosotros mismos y desde ahí poder reflexionar sobre el tema de la clase.</a:t>
            </a:r>
            <a:endParaRPr>
              <a:solidFill>
                <a:schemeClr val="lt1"/>
              </a:solidFill>
              <a:latin typeface="Calibri"/>
              <a:ea typeface="Calibri"/>
              <a:cs typeface="Calibri"/>
              <a:sym typeface="Calibri"/>
            </a:endParaRPr>
          </a:p>
          <a:p>
            <a:pPr marL="0" lvl="0" indent="0" algn="l" rtl="0">
              <a:lnSpc>
                <a:spcPct val="115000"/>
              </a:lnSpc>
              <a:spcBef>
                <a:spcPts val="1600"/>
              </a:spcBef>
              <a:spcAft>
                <a:spcPts val="0"/>
              </a:spcAft>
              <a:buSzPts val="1800"/>
              <a:buNone/>
            </a:pPr>
            <a:r>
              <a:rPr lang="en-US">
                <a:solidFill>
                  <a:schemeClr val="lt1"/>
                </a:solidFill>
                <a:latin typeface="Calibri"/>
                <a:ea typeface="Calibri"/>
                <a:cs typeface="Calibri"/>
                <a:sym typeface="Calibri"/>
              </a:rPr>
              <a:t>Las respuestas son personales, deben ser lo más honestos posibles y escribir sus respuestas en una hoja.</a:t>
            </a:r>
            <a:endParaRPr>
              <a:solidFill>
                <a:schemeClr val="lt1"/>
              </a:solidFill>
              <a:latin typeface="Calibri"/>
              <a:ea typeface="Calibri"/>
              <a:cs typeface="Calibri"/>
              <a:sym typeface="Calibri"/>
            </a:endParaRPr>
          </a:p>
        </p:txBody>
      </p:sp>
      <p:pic>
        <p:nvPicPr>
          <p:cNvPr id="67" name="Google Shape;67;p2"/>
          <p:cNvPicPr preferRelativeResize="0"/>
          <p:nvPr/>
        </p:nvPicPr>
        <p:blipFill rotWithShape="1">
          <a:blip r:embed="rId3">
            <a:alphaModFix/>
          </a:blip>
          <a:srcRect/>
          <a:stretch/>
        </p:blipFill>
        <p:spPr>
          <a:xfrm>
            <a:off x="3807988" y="1199072"/>
            <a:ext cx="5209616" cy="3037980"/>
          </a:xfrm>
          <a:prstGeom prst="rect">
            <a:avLst/>
          </a:prstGeom>
          <a:noFill/>
          <a:ln>
            <a:noFill/>
          </a:ln>
        </p:spPr>
      </p:pic>
      <p:sp>
        <p:nvSpPr>
          <p:cNvPr id="68" name="Google Shape;68;p2"/>
          <p:cNvSpPr/>
          <p:nvPr/>
        </p:nvSpPr>
        <p:spPr>
          <a:xfrm>
            <a:off x="216809" y="4237052"/>
            <a:ext cx="304049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¡Comencemos!</a:t>
            </a:r>
            <a:endParaRPr sz="1400" b="0" i="0" u="none" strike="noStrike" cap="none">
              <a:solidFill>
                <a:srgbClr val="000000"/>
              </a:solidFill>
              <a:latin typeface="Arial"/>
              <a:ea typeface="Arial"/>
              <a:cs typeface="Arial"/>
              <a:sym typeface="Arial"/>
            </a:endParaRPr>
          </a:p>
        </p:txBody>
      </p:sp>
      <p:cxnSp>
        <p:nvCxnSpPr>
          <p:cNvPr id="69" name="Google Shape;69;p2"/>
          <p:cNvCxnSpPr/>
          <p:nvPr/>
        </p:nvCxnSpPr>
        <p:spPr>
          <a:xfrm>
            <a:off x="2958860" y="750496"/>
            <a:ext cx="2424023" cy="0"/>
          </a:xfrm>
          <a:prstGeom prst="straightConnector1">
            <a:avLst/>
          </a:prstGeom>
          <a:noFill/>
          <a:ln w="38100" cap="flat" cmpd="sng">
            <a:solidFill>
              <a:srgbClr val="F7EC63"/>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3"/>
          <p:cNvSpPr/>
          <p:nvPr/>
        </p:nvSpPr>
        <p:spPr>
          <a:xfrm>
            <a:off x="0" y="0"/>
            <a:ext cx="9144000" cy="5143500"/>
          </a:xfrm>
          <a:prstGeom prst="rect">
            <a:avLst/>
          </a:prstGeom>
          <a:solidFill>
            <a:srgbClr val="A7B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5" name="Google Shape;75;p3"/>
          <p:cNvSpPr/>
          <p:nvPr/>
        </p:nvSpPr>
        <p:spPr>
          <a:xfrm>
            <a:off x="0" y="362135"/>
            <a:ext cx="2536166" cy="466330"/>
          </a:xfrm>
          <a:prstGeom prst="rect">
            <a:avLst/>
          </a:prstGeom>
          <a:solidFill>
            <a:srgbClr val="E936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6" name="Google Shape;76;p3"/>
          <p:cNvSpPr txBox="1">
            <a:spLocks noGrp="1"/>
          </p:cNvSpPr>
          <p:nvPr>
            <p:ph type="title"/>
          </p:nvPr>
        </p:nvSpPr>
        <p:spPr>
          <a:xfrm>
            <a:off x="311700" y="272825"/>
            <a:ext cx="2464800" cy="55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200" b="1">
                <a:solidFill>
                  <a:schemeClr val="lt1"/>
                </a:solidFill>
                <a:latin typeface="Calibri"/>
                <a:ea typeface="Calibri"/>
                <a:cs typeface="Calibri"/>
                <a:sym typeface="Calibri"/>
              </a:rPr>
              <a:t>Pregunta 1 </a:t>
            </a:r>
            <a:endParaRPr sz="3200" b="1">
              <a:solidFill>
                <a:schemeClr val="lt1"/>
              </a:solidFill>
              <a:latin typeface="Calibri"/>
              <a:ea typeface="Calibri"/>
              <a:cs typeface="Calibri"/>
              <a:sym typeface="Calibri"/>
            </a:endParaRPr>
          </a:p>
        </p:txBody>
      </p:sp>
      <p:sp>
        <p:nvSpPr>
          <p:cNvPr id="77" name="Google Shape;77;p3"/>
          <p:cNvSpPr/>
          <p:nvPr/>
        </p:nvSpPr>
        <p:spPr>
          <a:xfrm>
            <a:off x="242688" y="1099545"/>
            <a:ext cx="391698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¿Qué entiendes por amor?</a:t>
            </a:r>
            <a:endParaRPr sz="1400" b="0" i="0" u="none" strike="noStrike" cap="none">
              <a:solidFill>
                <a:srgbClr val="000000"/>
              </a:solidFill>
              <a:latin typeface="Arial"/>
              <a:ea typeface="Arial"/>
              <a:cs typeface="Arial"/>
              <a:sym typeface="Arial"/>
            </a:endParaRPr>
          </a:p>
        </p:txBody>
      </p:sp>
      <p:sp>
        <p:nvSpPr>
          <p:cNvPr id="78" name="Google Shape;78;p3"/>
          <p:cNvSpPr/>
          <p:nvPr/>
        </p:nvSpPr>
        <p:spPr>
          <a:xfrm>
            <a:off x="86264" y="1832290"/>
            <a:ext cx="3968151" cy="222625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rgbClr val="000000"/>
              </a:buClr>
              <a:buSzPts val="1800"/>
              <a:buFont typeface="Arial"/>
              <a:buAutoNum type="alphaLcParenR"/>
            </a:pPr>
            <a:r>
              <a:rPr lang="en-US" sz="1600" b="0" i="0" u="none" strike="noStrike" cap="none">
                <a:solidFill>
                  <a:srgbClr val="000000"/>
                </a:solidFill>
                <a:latin typeface="Calibri"/>
                <a:ea typeface="Calibri"/>
                <a:cs typeface="Calibri"/>
                <a:sym typeface="Calibri"/>
              </a:rPr>
              <a:t>La necesidad de ser querido y respetado por otro, de manera incondicional. </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1600"/>
              </a:spcBef>
              <a:spcAft>
                <a:spcPts val="0"/>
              </a:spcAft>
              <a:buClr>
                <a:srgbClr val="000000"/>
              </a:buClr>
              <a:buSzPts val="1800"/>
              <a:buFont typeface="Arial"/>
              <a:buAutoNum type="alphaLcParenR"/>
            </a:pPr>
            <a:r>
              <a:rPr lang="en-US" sz="1600" b="0" i="0" u="none" strike="noStrike" cap="none">
                <a:solidFill>
                  <a:srgbClr val="000000"/>
                </a:solidFill>
                <a:latin typeface="Calibri"/>
                <a:ea typeface="Calibri"/>
                <a:cs typeface="Calibri"/>
                <a:sym typeface="Calibri"/>
              </a:rPr>
              <a:t>Amar es aprender a dar, siempre y cuando estés recibiendo algo a cambio.</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1600"/>
              </a:spcBef>
              <a:spcAft>
                <a:spcPts val="0"/>
              </a:spcAft>
              <a:buClr>
                <a:srgbClr val="000000"/>
              </a:buClr>
              <a:buSzPts val="1800"/>
              <a:buFont typeface="Arial"/>
              <a:buAutoNum type="alphaLcParenR"/>
            </a:pPr>
            <a:r>
              <a:rPr lang="en-US" sz="1600" b="0" i="0" u="none" strike="noStrike" cap="none">
                <a:solidFill>
                  <a:srgbClr val="000000"/>
                </a:solidFill>
                <a:latin typeface="Calibri"/>
                <a:ea typeface="Calibri"/>
                <a:cs typeface="Calibri"/>
                <a:sym typeface="Calibri"/>
              </a:rPr>
              <a:t>Amar es aprender a dar, estar enfocado en otro/s . </a:t>
            </a:r>
            <a:endParaRPr sz="1600" b="0" i="0" u="none" strike="noStrike" cap="none">
              <a:solidFill>
                <a:srgbClr val="000000"/>
              </a:solidFill>
              <a:latin typeface="Arial"/>
              <a:ea typeface="Arial"/>
              <a:cs typeface="Arial"/>
              <a:sym typeface="Arial"/>
            </a:endParaRPr>
          </a:p>
        </p:txBody>
      </p:sp>
      <p:pic>
        <p:nvPicPr>
          <p:cNvPr id="79" name="Google Shape;79;p3"/>
          <p:cNvPicPr preferRelativeResize="0"/>
          <p:nvPr/>
        </p:nvPicPr>
        <p:blipFill rotWithShape="1">
          <a:blip r:embed="rId3">
            <a:alphaModFix/>
          </a:blip>
          <a:srcRect/>
          <a:stretch/>
        </p:blipFill>
        <p:spPr>
          <a:xfrm>
            <a:off x="3303917" y="-323805"/>
            <a:ext cx="6325476" cy="57911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4"/>
          <p:cNvSpPr/>
          <p:nvPr/>
        </p:nvSpPr>
        <p:spPr>
          <a:xfrm>
            <a:off x="4024" y="1012666"/>
            <a:ext cx="3917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¿Con qué frase te identificas más? </a:t>
            </a:r>
            <a:endParaRPr sz="1400" b="0" i="0" u="none" strike="noStrike" cap="none">
              <a:solidFill>
                <a:srgbClr val="000000"/>
              </a:solidFill>
              <a:latin typeface="Arial"/>
              <a:ea typeface="Arial"/>
              <a:cs typeface="Arial"/>
              <a:sym typeface="Arial"/>
            </a:endParaRPr>
          </a:p>
        </p:txBody>
      </p:sp>
      <p:sp>
        <p:nvSpPr>
          <p:cNvPr id="85" name="Google Shape;85;p4"/>
          <p:cNvSpPr/>
          <p:nvPr/>
        </p:nvSpPr>
        <p:spPr>
          <a:xfrm>
            <a:off x="27371" y="1655434"/>
            <a:ext cx="3000501" cy="2441694"/>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rgbClr val="000000"/>
              </a:buClr>
              <a:buSzPts val="1800"/>
              <a:buFont typeface="Arial"/>
              <a:buAutoNum type="alphaLcParenR"/>
            </a:pPr>
            <a:r>
              <a:rPr lang="en-US" sz="1400" b="0" i="0" u="none" strike="noStrike" cap="none">
                <a:solidFill>
                  <a:srgbClr val="000000"/>
                </a:solidFill>
                <a:latin typeface="Calibri"/>
                <a:ea typeface="Calibri"/>
                <a:cs typeface="Calibri"/>
                <a:sym typeface="Calibri"/>
              </a:rPr>
              <a:t>Mi cumpleaños es el mejor día del año, amo recibir regalos. </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1600"/>
              </a:spcBef>
              <a:spcAft>
                <a:spcPts val="0"/>
              </a:spcAft>
              <a:buClr>
                <a:srgbClr val="000000"/>
              </a:buClr>
              <a:buSzPts val="1800"/>
              <a:buFont typeface="Arial"/>
              <a:buAutoNum type="alphaLcParenR"/>
            </a:pPr>
            <a:r>
              <a:rPr lang="en-US" sz="1400" b="0" i="0" u="none" strike="noStrike" cap="none">
                <a:solidFill>
                  <a:srgbClr val="000000"/>
                </a:solidFill>
                <a:latin typeface="Calibri"/>
                <a:ea typeface="Calibri"/>
                <a:cs typeface="Calibri"/>
                <a:sym typeface="Calibri"/>
              </a:rPr>
              <a:t>Me gusta compartir las cosas con los demás, siempre y cuando, los otros compartan conmigo. </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1600"/>
              </a:spcBef>
              <a:spcAft>
                <a:spcPts val="0"/>
              </a:spcAft>
              <a:buClr>
                <a:srgbClr val="000000"/>
              </a:buClr>
              <a:buSzPts val="1800"/>
              <a:buFont typeface="Arial"/>
              <a:buAutoNum type="alphaLcParenR"/>
            </a:pPr>
            <a:r>
              <a:rPr lang="en-US" sz="1400" b="0" i="0" u="none" strike="noStrike" cap="none">
                <a:solidFill>
                  <a:srgbClr val="000000"/>
                </a:solidFill>
                <a:latin typeface="Calibri"/>
                <a:ea typeface="Calibri"/>
                <a:cs typeface="Calibri"/>
                <a:sym typeface="Calibri"/>
              </a:rPr>
              <a:t>Lo que más me gusta, es poder ayudar a quienes están cerca mío. </a:t>
            </a:r>
            <a:endParaRPr sz="1400" b="0" i="0" u="none" strike="noStrike" cap="none">
              <a:solidFill>
                <a:srgbClr val="000000"/>
              </a:solidFill>
              <a:latin typeface="Arial"/>
              <a:ea typeface="Arial"/>
              <a:cs typeface="Arial"/>
              <a:sym typeface="Arial"/>
            </a:endParaRPr>
          </a:p>
        </p:txBody>
      </p:sp>
      <p:sp>
        <p:nvSpPr>
          <p:cNvPr id="86" name="Google Shape;86;p4"/>
          <p:cNvSpPr/>
          <p:nvPr/>
        </p:nvSpPr>
        <p:spPr>
          <a:xfrm>
            <a:off x="0" y="362135"/>
            <a:ext cx="2536166" cy="466330"/>
          </a:xfrm>
          <a:prstGeom prst="rect">
            <a:avLst/>
          </a:prstGeom>
          <a:solidFill>
            <a:srgbClr val="E936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7" name="Google Shape;87;p4"/>
          <p:cNvSpPr txBox="1">
            <a:spLocks noGrp="1"/>
          </p:cNvSpPr>
          <p:nvPr>
            <p:ph type="title"/>
          </p:nvPr>
        </p:nvSpPr>
        <p:spPr>
          <a:xfrm>
            <a:off x="311700" y="264199"/>
            <a:ext cx="2897326" cy="56426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200" b="1">
                <a:solidFill>
                  <a:schemeClr val="lt1"/>
                </a:solidFill>
                <a:latin typeface="Calibri"/>
                <a:ea typeface="Calibri"/>
                <a:cs typeface="Calibri"/>
                <a:sym typeface="Calibri"/>
              </a:rPr>
              <a:t>Pregunta 2 </a:t>
            </a:r>
            <a:endParaRPr sz="3200" b="1">
              <a:solidFill>
                <a:schemeClr val="lt1"/>
              </a:solidFill>
              <a:latin typeface="Calibri"/>
              <a:ea typeface="Calibri"/>
              <a:cs typeface="Calibri"/>
              <a:sym typeface="Calibri"/>
            </a:endParaRPr>
          </a:p>
        </p:txBody>
      </p:sp>
      <p:pic>
        <p:nvPicPr>
          <p:cNvPr id="88" name="Google Shape;88;p4"/>
          <p:cNvPicPr preferRelativeResize="0"/>
          <p:nvPr/>
        </p:nvPicPr>
        <p:blipFill rotWithShape="1">
          <a:blip r:embed="rId3">
            <a:alphaModFix/>
          </a:blip>
          <a:srcRect/>
          <a:stretch/>
        </p:blipFill>
        <p:spPr>
          <a:xfrm>
            <a:off x="3209026" y="362135"/>
            <a:ext cx="5705175" cy="4217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5"/>
          <p:cNvSpPr/>
          <p:nvPr/>
        </p:nvSpPr>
        <p:spPr>
          <a:xfrm>
            <a:off x="0" y="542781"/>
            <a:ext cx="2441275" cy="466330"/>
          </a:xfrm>
          <a:prstGeom prst="rect">
            <a:avLst/>
          </a:prstGeom>
          <a:solidFill>
            <a:srgbClr val="E936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4" name="Google Shape;94;p5"/>
          <p:cNvSpPr txBox="1">
            <a:spLocks noGrp="1"/>
          </p:cNvSpPr>
          <p:nvPr>
            <p:ph type="title"/>
          </p:nvPr>
        </p:nvSpPr>
        <p:spPr>
          <a:xfrm>
            <a:off x="492855" y="450941"/>
            <a:ext cx="1827651" cy="46970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chemeClr val="lt1"/>
                </a:solidFill>
                <a:latin typeface="Calibri"/>
                <a:ea typeface="Calibri"/>
                <a:cs typeface="Calibri"/>
                <a:sym typeface="Calibri"/>
              </a:rPr>
              <a:t>Pregunta 3</a:t>
            </a:r>
            <a:endParaRPr b="1">
              <a:solidFill>
                <a:schemeClr val="lt1"/>
              </a:solidFill>
              <a:latin typeface="Calibri"/>
              <a:ea typeface="Calibri"/>
              <a:cs typeface="Calibri"/>
              <a:sym typeface="Calibri"/>
            </a:endParaRPr>
          </a:p>
        </p:txBody>
      </p:sp>
      <p:sp>
        <p:nvSpPr>
          <p:cNvPr id="95" name="Google Shape;95;p5"/>
          <p:cNvSpPr/>
          <p:nvPr/>
        </p:nvSpPr>
        <p:spPr>
          <a:xfrm>
            <a:off x="2813361" y="360447"/>
            <a:ext cx="595107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Después de uno de los terremotos más fuertes en el país, un compañía envió a un grupo de trabajadores a ayudar a la ciudad más afectada. Tu piensas que lo hizo porque:</a:t>
            </a:r>
            <a:endParaRPr sz="1400" b="0" i="0" u="none" strike="noStrike" cap="none">
              <a:solidFill>
                <a:srgbClr val="000000"/>
              </a:solidFill>
              <a:latin typeface="Arial"/>
              <a:ea typeface="Arial"/>
              <a:cs typeface="Arial"/>
              <a:sym typeface="Arial"/>
            </a:endParaRPr>
          </a:p>
        </p:txBody>
      </p:sp>
      <p:sp>
        <p:nvSpPr>
          <p:cNvPr id="96" name="Google Shape;96;p5"/>
          <p:cNvSpPr/>
          <p:nvPr/>
        </p:nvSpPr>
        <p:spPr>
          <a:xfrm>
            <a:off x="155275" y="1759789"/>
            <a:ext cx="3767956" cy="2646878"/>
          </a:xfrm>
          <a:prstGeom prst="rect">
            <a:avLst/>
          </a:prstGeom>
          <a:noFill/>
          <a:ln>
            <a:noFill/>
          </a:ln>
        </p:spPr>
        <p:txBody>
          <a:bodyPr spcFirstLastPara="1" wrap="square" lIns="91425" tIns="45700" rIns="91425" bIns="45700" anchor="t" anchorCtr="0">
            <a:spAutoFit/>
          </a:bodyPr>
          <a:lstStyle/>
          <a:p>
            <a:pPr marL="457200" marR="0" lvl="0" indent="-330200" algn="l" rtl="0">
              <a:lnSpc>
                <a:spcPct val="100000"/>
              </a:lnSpc>
              <a:spcBef>
                <a:spcPts val="0"/>
              </a:spcBef>
              <a:spcAft>
                <a:spcPts val="0"/>
              </a:spcAft>
              <a:buClr>
                <a:srgbClr val="000000"/>
              </a:buClr>
              <a:buSzPts val="1600"/>
              <a:buFont typeface="Arial"/>
              <a:buAutoNum type="alphaLcParenR"/>
            </a:pPr>
            <a:r>
              <a:rPr lang="en-US" sz="1800" b="0" i="0" u="none" strike="noStrike" cap="none">
                <a:solidFill>
                  <a:srgbClr val="000000"/>
                </a:solidFill>
                <a:latin typeface="Calibri"/>
                <a:ea typeface="Calibri"/>
                <a:cs typeface="Calibri"/>
                <a:sym typeface="Calibri"/>
              </a:rPr>
              <a:t>Querían salir en las noticias como una empresa que ayuda al país.</a:t>
            </a:r>
            <a:endParaRPr sz="1400" b="0" i="0" u="none" strike="noStrike" cap="none">
              <a:solidFill>
                <a:srgbClr val="000000"/>
              </a:solidFill>
              <a:latin typeface="Arial"/>
              <a:ea typeface="Arial"/>
              <a:cs typeface="Arial"/>
              <a:sym typeface="Arial"/>
            </a:endParaRPr>
          </a:p>
          <a:p>
            <a:pPr marL="457200" marR="0" lvl="0" indent="-330200" algn="l" rtl="0">
              <a:lnSpc>
                <a:spcPct val="100000"/>
              </a:lnSpc>
              <a:spcBef>
                <a:spcPts val="1600"/>
              </a:spcBef>
              <a:spcAft>
                <a:spcPts val="0"/>
              </a:spcAft>
              <a:buClr>
                <a:srgbClr val="000000"/>
              </a:buClr>
              <a:buSzPts val="1600"/>
              <a:buFont typeface="Arial"/>
              <a:buAutoNum type="alphaLcParenR"/>
            </a:pPr>
            <a:r>
              <a:rPr lang="en-US" sz="1800" b="0" i="0" u="none" strike="noStrike" cap="none">
                <a:solidFill>
                  <a:srgbClr val="000000"/>
                </a:solidFill>
                <a:latin typeface="Calibri"/>
                <a:ea typeface="Calibri"/>
                <a:cs typeface="Calibri"/>
                <a:sym typeface="Calibri"/>
              </a:rPr>
              <a:t>Tenían empleados cuyas familias se vieron afectadas en dicha ciudad y quisieron ayudarlos.</a:t>
            </a:r>
            <a:endParaRPr sz="1400" b="0" i="0" u="none" strike="noStrike" cap="none">
              <a:solidFill>
                <a:srgbClr val="000000"/>
              </a:solidFill>
              <a:latin typeface="Arial"/>
              <a:ea typeface="Arial"/>
              <a:cs typeface="Arial"/>
              <a:sym typeface="Arial"/>
            </a:endParaRPr>
          </a:p>
          <a:p>
            <a:pPr marL="457200" marR="0" lvl="0" indent="-330200" algn="l" rtl="0">
              <a:lnSpc>
                <a:spcPct val="100000"/>
              </a:lnSpc>
              <a:spcBef>
                <a:spcPts val="1600"/>
              </a:spcBef>
              <a:spcAft>
                <a:spcPts val="0"/>
              </a:spcAft>
              <a:buClr>
                <a:srgbClr val="000000"/>
              </a:buClr>
              <a:buSzPts val="1600"/>
              <a:buFont typeface="Arial"/>
              <a:buAutoNum type="alphaLcParenR"/>
            </a:pPr>
            <a:r>
              <a:rPr lang="en-US" sz="1800" b="0" i="0" u="none" strike="noStrike" cap="none">
                <a:solidFill>
                  <a:srgbClr val="000000"/>
                </a:solidFill>
                <a:latin typeface="Calibri"/>
                <a:ea typeface="Calibri"/>
                <a:cs typeface="Calibri"/>
                <a:sym typeface="Calibri"/>
              </a:rPr>
              <a:t>Querían realmente ayudar a los afectados.</a:t>
            </a:r>
            <a:endParaRPr sz="1400" b="0" i="0" u="none" strike="noStrike" cap="none">
              <a:solidFill>
                <a:srgbClr val="000000"/>
              </a:solidFill>
              <a:latin typeface="Arial"/>
              <a:ea typeface="Arial"/>
              <a:cs typeface="Arial"/>
              <a:sym typeface="Arial"/>
            </a:endParaRPr>
          </a:p>
        </p:txBody>
      </p:sp>
      <p:pic>
        <p:nvPicPr>
          <p:cNvPr id="97" name="Google Shape;97;p5"/>
          <p:cNvPicPr preferRelativeResize="0"/>
          <p:nvPr/>
        </p:nvPicPr>
        <p:blipFill rotWithShape="1">
          <a:blip r:embed="rId3">
            <a:alphaModFix/>
          </a:blip>
          <a:srcRect/>
          <a:stretch/>
        </p:blipFill>
        <p:spPr>
          <a:xfrm>
            <a:off x="3854220" y="1328545"/>
            <a:ext cx="5220769" cy="36840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6"/>
          <p:cNvSpPr/>
          <p:nvPr/>
        </p:nvSpPr>
        <p:spPr>
          <a:xfrm>
            <a:off x="0" y="362135"/>
            <a:ext cx="2536166" cy="466330"/>
          </a:xfrm>
          <a:prstGeom prst="rect">
            <a:avLst/>
          </a:prstGeom>
          <a:solidFill>
            <a:srgbClr val="E936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3" name="Google Shape;103;p6"/>
          <p:cNvSpPr txBox="1"/>
          <p:nvPr/>
        </p:nvSpPr>
        <p:spPr>
          <a:xfrm>
            <a:off x="311700" y="264199"/>
            <a:ext cx="2897326" cy="56426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3200" b="1" i="0" u="none" strike="noStrike" cap="none">
                <a:solidFill>
                  <a:schemeClr val="lt1"/>
                </a:solidFill>
                <a:latin typeface="Calibri"/>
                <a:ea typeface="Calibri"/>
                <a:cs typeface="Calibri"/>
                <a:sym typeface="Calibri"/>
              </a:rPr>
              <a:t>Pregunta 4 </a:t>
            </a:r>
            <a:endParaRPr sz="1400" b="0" i="0" u="none" strike="noStrike" cap="none">
              <a:solidFill>
                <a:srgbClr val="000000"/>
              </a:solidFill>
              <a:latin typeface="Arial"/>
              <a:ea typeface="Arial"/>
              <a:cs typeface="Arial"/>
              <a:sym typeface="Arial"/>
            </a:endParaRPr>
          </a:p>
        </p:txBody>
      </p:sp>
      <p:sp>
        <p:nvSpPr>
          <p:cNvPr id="104" name="Google Shape;104;p6"/>
          <p:cNvSpPr/>
          <p:nvPr/>
        </p:nvSpPr>
        <p:spPr>
          <a:xfrm>
            <a:off x="396815" y="992038"/>
            <a:ext cx="4209691"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Estás haciendo un trabajo en grupo, son tres integrantes y se tienen que dividir tres tareas para el trabajo. Te das cuenta que hay dos tareas en la que los tres están muy interesados, y una que les resulta aburrida a todos. ¿Qué haces?</a:t>
            </a:r>
            <a:endParaRPr sz="1400" b="0" i="0" u="none" strike="noStrike" cap="none">
              <a:solidFill>
                <a:srgbClr val="000000"/>
              </a:solidFill>
              <a:latin typeface="Arial"/>
              <a:ea typeface="Arial"/>
              <a:cs typeface="Arial"/>
              <a:sym typeface="Arial"/>
            </a:endParaRPr>
          </a:p>
        </p:txBody>
      </p:sp>
      <p:sp>
        <p:nvSpPr>
          <p:cNvPr id="105" name="Google Shape;105;p6"/>
          <p:cNvSpPr/>
          <p:nvPr/>
        </p:nvSpPr>
        <p:spPr>
          <a:xfrm>
            <a:off x="189781" y="2774124"/>
            <a:ext cx="4080294" cy="1795363"/>
          </a:xfrm>
          <a:prstGeom prst="rect">
            <a:avLst/>
          </a:prstGeom>
          <a:noFill/>
          <a:ln>
            <a:noFill/>
          </a:ln>
        </p:spPr>
        <p:txBody>
          <a:bodyPr spcFirstLastPara="1" wrap="square" lIns="91425" tIns="45700" rIns="91425" bIns="45700" anchor="t" anchorCtr="0">
            <a:spAutoFit/>
          </a:bodyPr>
          <a:lstStyle/>
          <a:p>
            <a:pPr marL="457200" marR="0" lvl="0" indent="-336550" algn="l" rtl="0">
              <a:lnSpc>
                <a:spcPct val="100000"/>
              </a:lnSpc>
              <a:spcBef>
                <a:spcPts val="0"/>
              </a:spcBef>
              <a:spcAft>
                <a:spcPts val="0"/>
              </a:spcAft>
              <a:buClr>
                <a:srgbClr val="000000"/>
              </a:buClr>
              <a:buSzPts val="1700"/>
              <a:buFont typeface="Arial"/>
              <a:buAutoNum type="alphaLcParenR"/>
            </a:pPr>
            <a:r>
              <a:rPr lang="en-US" sz="1400" b="0" i="0" u="none" strike="noStrike" cap="none">
                <a:solidFill>
                  <a:srgbClr val="000000"/>
                </a:solidFill>
                <a:latin typeface="Calibri"/>
                <a:ea typeface="Calibri"/>
                <a:cs typeface="Calibri"/>
                <a:sym typeface="Calibri"/>
              </a:rPr>
              <a:t>Tratar de convencer a uno de mis compañeros que haga la parte aburrida.</a:t>
            </a:r>
            <a:endParaRPr sz="1400" b="0" i="0" u="none" strike="noStrike" cap="none">
              <a:solidFill>
                <a:srgbClr val="000000"/>
              </a:solidFill>
              <a:latin typeface="Arial"/>
              <a:ea typeface="Arial"/>
              <a:cs typeface="Arial"/>
              <a:sym typeface="Arial"/>
            </a:endParaRPr>
          </a:p>
          <a:p>
            <a:pPr marL="457200" marR="0" lvl="0" indent="-336550" algn="l" rtl="0">
              <a:lnSpc>
                <a:spcPct val="100000"/>
              </a:lnSpc>
              <a:spcBef>
                <a:spcPts val="1600"/>
              </a:spcBef>
              <a:spcAft>
                <a:spcPts val="0"/>
              </a:spcAft>
              <a:buClr>
                <a:srgbClr val="000000"/>
              </a:buClr>
              <a:buSzPts val="1700"/>
              <a:buFont typeface="Arial"/>
              <a:buAutoNum type="alphaLcParenR"/>
            </a:pPr>
            <a:r>
              <a:rPr lang="en-US" sz="1400" b="0" i="0" u="none" strike="noStrike" cap="none">
                <a:solidFill>
                  <a:srgbClr val="000000"/>
                </a:solidFill>
                <a:latin typeface="Calibri"/>
                <a:ea typeface="Calibri"/>
                <a:cs typeface="Calibri"/>
                <a:sym typeface="Calibri"/>
              </a:rPr>
              <a:t>Voluntarizarte para hacer la parte aburrida, y después pedir un favor a cambio a tus compañeros. </a:t>
            </a:r>
            <a:endParaRPr sz="1400" b="0" i="0" u="none" strike="noStrike" cap="none">
              <a:solidFill>
                <a:srgbClr val="000000"/>
              </a:solidFill>
              <a:latin typeface="Arial"/>
              <a:ea typeface="Arial"/>
              <a:cs typeface="Arial"/>
              <a:sym typeface="Arial"/>
            </a:endParaRPr>
          </a:p>
          <a:p>
            <a:pPr marL="457200" marR="0" lvl="0" indent="-336550" algn="l" rtl="0">
              <a:lnSpc>
                <a:spcPct val="100000"/>
              </a:lnSpc>
              <a:spcBef>
                <a:spcPts val="1600"/>
              </a:spcBef>
              <a:spcAft>
                <a:spcPts val="0"/>
              </a:spcAft>
              <a:buClr>
                <a:srgbClr val="000000"/>
              </a:buClr>
              <a:buSzPts val="1700"/>
              <a:buFont typeface="Arial"/>
              <a:buAutoNum type="alphaLcParenR"/>
            </a:pPr>
            <a:r>
              <a:rPr lang="en-US" sz="1400" b="0" i="0" u="none" strike="noStrike" cap="none">
                <a:solidFill>
                  <a:srgbClr val="000000"/>
                </a:solidFill>
                <a:latin typeface="Calibri"/>
                <a:ea typeface="Calibri"/>
                <a:cs typeface="Calibri"/>
                <a:sym typeface="Calibri"/>
              </a:rPr>
              <a:t>Voluntarizarte para hacer la parte aburrida.</a:t>
            </a:r>
            <a:endParaRPr sz="1400" b="0" i="0" u="none" strike="noStrike" cap="none">
              <a:solidFill>
                <a:srgbClr val="000000"/>
              </a:solidFill>
              <a:latin typeface="Arial"/>
              <a:ea typeface="Arial"/>
              <a:cs typeface="Arial"/>
              <a:sym typeface="Arial"/>
            </a:endParaRPr>
          </a:p>
        </p:txBody>
      </p:sp>
      <p:pic>
        <p:nvPicPr>
          <p:cNvPr id="106" name="Google Shape;106;p6"/>
          <p:cNvPicPr preferRelativeResize="0"/>
          <p:nvPr/>
        </p:nvPicPr>
        <p:blipFill rotWithShape="1">
          <a:blip r:embed="rId3">
            <a:alphaModFix/>
          </a:blip>
          <a:srcRect/>
          <a:stretch/>
        </p:blipFill>
        <p:spPr>
          <a:xfrm>
            <a:off x="4270075" y="508959"/>
            <a:ext cx="4938485" cy="44792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7"/>
          <p:cNvSpPr/>
          <p:nvPr/>
        </p:nvSpPr>
        <p:spPr>
          <a:xfrm>
            <a:off x="0" y="542781"/>
            <a:ext cx="2441275" cy="466330"/>
          </a:xfrm>
          <a:prstGeom prst="rect">
            <a:avLst/>
          </a:prstGeom>
          <a:solidFill>
            <a:srgbClr val="E936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2" name="Google Shape;112;p7"/>
          <p:cNvSpPr txBox="1"/>
          <p:nvPr/>
        </p:nvSpPr>
        <p:spPr>
          <a:xfrm>
            <a:off x="492855" y="450941"/>
            <a:ext cx="1827651" cy="46970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lt1"/>
                </a:solidFill>
                <a:latin typeface="Calibri"/>
                <a:ea typeface="Calibri"/>
                <a:cs typeface="Calibri"/>
                <a:sym typeface="Calibri"/>
              </a:rPr>
              <a:t>Pregunta 5</a:t>
            </a:r>
            <a:endParaRPr sz="2800" b="1" i="0" u="none" strike="noStrike" cap="none">
              <a:solidFill>
                <a:schemeClr val="lt1"/>
              </a:solidFill>
              <a:latin typeface="Calibri"/>
              <a:ea typeface="Calibri"/>
              <a:cs typeface="Calibri"/>
              <a:sym typeface="Calibri"/>
            </a:endParaRPr>
          </a:p>
        </p:txBody>
      </p:sp>
      <p:sp>
        <p:nvSpPr>
          <p:cNvPr id="113" name="Google Shape;113;p7"/>
          <p:cNvSpPr/>
          <p:nvPr/>
        </p:nvSpPr>
        <p:spPr>
          <a:xfrm>
            <a:off x="492855" y="1100951"/>
            <a:ext cx="306205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Para mi futuro espero:</a:t>
            </a:r>
            <a:endParaRPr sz="1400" b="0" i="0" u="none" strike="noStrike" cap="none">
              <a:solidFill>
                <a:srgbClr val="000000"/>
              </a:solidFill>
              <a:latin typeface="Arial"/>
              <a:ea typeface="Arial"/>
              <a:cs typeface="Arial"/>
              <a:sym typeface="Arial"/>
            </a:endParaRPr>
          </a:p>
        </p:txBody>
      </p:sp>
      <p:sp>
        <p:nvSpPr>
          <p:cNvPr id="114" name="Google Shape;114;p7"/>
          <p:cNvSpPr/>
          <p:nvPr/>
        </p:nvSpPr>
        <p:spPr>
          <a:xfrm>
            <a:off x="293298" y="1654456"/>
            <a:ext cx="3390181" cy="2964914"/>
          </a:xfrm>
          <a:prstGeom prst="rect">
            <a:avLst/>
          </a:prstGeom>
          <a:noFill/>
          <a:ln>
            <a:noFill/>
          </a:ln>
        </p:spPr>
        <p:txBody>
          <a:bodyPr spcFirstLastPara="1" wrap="square" lIns="91425" tIns="45700" rIns="91425" bIns="45700" anchor="t" anchorCtr="0">
            <a:spAutoFit/>
          </a:bodyPr>
          <a:lstStyle/>
          <a:p>
            <a:pPr marL="457200" marR="0" lvl="0" indent="-336550" algn="l" rtl="0">
              <a:lnSpc>
                <a:spcPct val="100000"/>
              </a:lnSpc>
              <a:spcBef>
                <a:spcPts val="0"/>
              </a:spcBef>
              <a:spcAft>
                <a:spcPts val="0"/>
              </a:spcAft>
              <a:buClr>
                <a:srgbClr val="000000"/>
              </a:buClr>
              <a:buSzPts val="1700"/>
              <a:buFont typeface="Arial"/>
              <a:buAutoNum type="alphaLcParenR"/>
            </a:pPr>
            <a:r>
              <a:rPr lang="en-US" sz="1600" b="0" i="0" u="none" strike="noStrike" cap="none">
                <a:solidFill>
                  <a:srgbClr val="000000"/>
                </a:solidFill>
                <a:latin typeface="Calibri"/>
                <a:ea typeface="Calibri"/>
                <a:cs typeface="Calibri"/>
                <a:sym typeface="Calibri"/>
              </a:rPr>
              <a:t>Mi sueño es tener suficiente plata, para viajar y conocer el mundo. </a:t>
            </a:r>
            <a:endParaRPr sz="1400" b="0" i="0" u="none" strike="noStrike" cap="none">
              <a:solidFill>
                <a:srgbClr val="000000"/>
              </a:solidFill>
              <a:latin typeface="Arial"/>
              <a:ea typeface="Arial"/>
              <a:cs typeface="Arial"/>
              <a:sym typeface="Arial"/>
            </a:endParaRPr>
          </a:p>
          <a:p>
            <a:pPr marL="457200" marR="0" lvl="0" indent="-336550" algn="l" rtl="0">
              <a:lnSpc>
                <a:spcPct val="100000"/>
              </a:lnSpc>
              <a:spcBef>
                <a:spcPts val="1600"/>
              </a:spcBef>
              <a:spcAft>
                <a:spcPts val="0"/>
              </a:spcAft>
              <a:buClr>
                <a:srgbClr val="000000"/>
              </a:buClr>
              <a:buSzPts val="1700"/>
              <a:buFont typeface="Arial"/>
              <a:buAutoNum type="alphaLcParenR"/>
            </a:pPr>
            <a:r>
              <a:rPr lang="en-US" sz="1600" b="0" i="0" u="none" strike="noStrike" cap="none">
                <a:solidFill>
                  <a:srgbClr val="000000"/>
                </a:solidFill>
                <a:latin typeface="Calibri"/>
                <a:ea typeface="Calibri"/>
                <a:cs typeface="Calibri"/>
                <a:sym typeface="Calibri"/>
              </a:rPr>
              <a:t>Me encantaría tener una gran empresa y así poder darle trabajo a mucha gente. </a:t>
            </a:r>
            <a:endParaRPr sz="1400" b="0" i="0" u="none" strike="noStrike" cap="none">
              <a:solidFill>
                <a:srgbClr val="000000"/>
              </a:solidFill>
              <a:latin typeface="Arial"/>
              <a:ea typeface="Arial"/>
              <a:cs typeface="Arial"/>
              <a:sym typeface="Arial"/>
            </a:endParaRPr>
          </a:p>
          <a:p>
            <a:pPr marL="457200" marR="0" lvl="0" indent="-336550" algn="l" rtl="0">
              <a:lnSpc>
                <a:spcPct val="100000"/>
              </a:lnSpc>
              <a:spcBef>
                <a:spcPts val="1600"/>
              </a:spcBef>
              <a:spcAft>
                <a:spcPts val="0"/>
              </a:spcAft>
              <a:buClr>
                <a:srgbClr val="000000"/>
              </a:buClr>
              <a:buSzPts val="1700"/>
              <a:buFont typeface="Arial"/>
              <a:buAutoNum type="alphaLcParenR"/>
            </a:pPr>
            <a:r>
              <a:rPr lang="en-US" sz="1600" b="0" i="0" u="none" strike="noStrike" cap="none">
                <a:solidFill>
                  <a:srgbClr val="000000"/>
                </a:solidFill>
                <a:latin typeface="Calibri"/>
                <a:ea typeface="Calibri"/>
                <a:cs typeface="Calibri"/>
                <a:sym typeface="Calibri"/>
              </a:rPr>
              <a:t>Ser un aporte a la sociedad, poder identificar qué se necesita en el mundo y aportar mi granito de arena. </a:t>
            </a:r>
            <a:endParaRPr sz="1400" b="0" i="0" u="none" strike="noStrike" cap="none">
              <a:solidFill>
                <a:srgbClr val="000000"/>
              </a:solidFill>
              <a:latin typeface="Arial"/>
              <a:ea typeface="Arial"/>
              <a:cs typeface="Arial"/>
              <a:sym typeface="Arial"/>
            </a:endParaRPr>
          </a:p>
        </p:txBody>
      </p:sp>
      <p:pic>
        <p:nvPicPr>
          <p:cNvPr id="115" name="Google Shape;115;p7"/>
          <p:cNvPicPr preferRelativeResize="0"/>
          <p:nvPr/>
        </p:nvPicPr>
        <p:blipFill rotWithShape="1">
          <a:blip r:embed="rId3">
            <a:alphaModFix/>
          </a:blip>
          <a:srcRect/>
          <a:stretch/>
        </p:blipFill>
        <p:spPr>
          <a:xfrm>
            <a:off x="3937824" y="207150"/>
            <a:ext cx="4829300" cy="472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8"/>
          <p:cNvSpPr/>
          <p:nvPr/>
        </p:nvSpPr>
        <p:spPr>
          <a:xfrm>
            <a:off x="0" y="0"/>
            <a:ext cx="9144000" cy="5143500"/>
          </a:xfrm>
          <a:prstGeom prst="rect">
            <a:avLst/>
          </a:prstGeom>
          <a:solidFill>
            <a:srgbClr val="E936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1" name="Google Shape;121;p8"/>
          <p:cNvSpPr txBox="1">
            <a:spLocks noGrp="1"/>
          </p:cNvSpPr>
          <p:nvPr>
            <p:ph type="title"/>
          </p:nvPr>
        </p:nvSpPr>
        <p:spPr>
          <a:xfrm>
            <a:off x="2140498" y="442294"/>
            <a:ext cx="4648489" cy="719541"/>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600" b="1">
                <a:solidFill>
                  <a:schemeClr val="lt1"/>
                </a:solidFill>
                <a:latin typeface="Calibri"/>
                <a:ea typeface="Calibri"/>
                <a:cs typeface="Calibri"/>
                <a:sym typeface="Calibri"/>
              </a:rPr>
              <a:t>Analiza tus respuestas	</a:t>
            </a:r>
            <a:endParaRPr sz="3600" b="1">
              <a:solidFill>
                <a:schemeClr val="lt1"/>
              </a:solidFill>
              <a:latin typeface="Calibri"/>
              <a:ea typeface="Calibri"/>
              <a:cs typeface="Calibri"/>
              <a:sym typeface="Calibri"/>
            </a:endParaRPr>
          </a:p>
        </p:txBody>
      </p:sp>
      <p:sp>
        <p:nvSpPr>
          <p:cNvPr id="122" name="Google Shape;122;p8"/>
          <p:cNvSpPr/>
          <p:nvPr/>
        </p:nvSpPr>
        <p:spPr>
          <a:xfrm>
            <a:off x="547777" y="1595118"/>
            <a:ext cx="8048445" cy="27186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Si en la mayoría de los casos respondiste con la letra a, significa que buscas </a:t>
            </a:r>
            <a:r>
              <a:rPr lang="en-US" sz="2400" b="1" i="0" u="none" strike="noStrike" cap="none">
                <a:solidFill>
                  <a:schemeClr val="lt1"/>
                </a:solidFill>
                <a:latin typeface="Calibri"/>
                <a:ea typeface="Calibri"/>
                <a:cs typeface="Calibri"/>
                <a:sym typeface="Calibri"/>
              </a:rPr>
              <a:t>recibir </a:t>
            </a:r>
            <a:r>
              <a:rPr lang="en-US" sz="2400" b="0" i="0" u="none" strike="noStrike" cap="none">
                <a:solidFill>
                  <a:schemeClr val="lt1"/>
                </a:solidFill>
                <a:latin typeface="Calibri"/>
                <a:ea typeface="Calibri"/>
                <a:cs typeface="Calibri"/>
                <a:sym typeface="Calibri"/>
              </a:rPr>
              <a:t>de los demás.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Si en la mayoría de los casos respondiste con la letra b, significa que quieres </a:t>
            </a:r>
            <a:r>
              <a:rPr lang="en-US" sz="2400" b="1" i="0" u="none" strike="noStrike" cap="none">
                <a:solidFill>
                  <a:schemeClr val="lt1"/>
                </a:solidFill>
                <a:latin typeface="Calibri"/>
                <a:ea typeface="Calibri"/>
                <a:cs typeface="Calibri"/>
                <a:sym typeface="Calibri"/>
              </a:rPr>
              <a:t>dar y también recibir.</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160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Si en la mayoría de los casos respondiste con la letra c, significa que buscas </a:t>
            </a:r>
            <a:r>
              <a:rPr lang="en-US" sz="2400" b="1" i="0" u="none" strike="noStrike" cap="none">
                <a:solidFill>
                  <a:schemeClr val="lt1"/>
                </a:solidFill>
                <a:latin typeface="Calibri"/>
                <a:ea typeface="Calibri"/>
                <a:cs typeface="Calibri"/>
                <a:sym typeface="Calibri"/>
              </a:rPr>
              <a:t>entregar </a:t>
            </a:r>
            <a:r>
              <a:rPr lang="en-US" sz="2400" b="0" i="0" u="none" strike="noStrike" cap="none">
                <a:solidFill>
                  <a:schemeClr val="lt1"/>
                </a:solidFill>
                <a:latin typeface="Calibri"/>
                <a:ea typeface="Calibri"/>
                <a:cs typeface="Calibri"/>
                <a:sym typeface="Calibri"/>
              </a:rPr>
              <a:t>a otros.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9"/>
          <p:cNvSpPr/>
          <p:nvPr/>
        </p:nvSpPr>
        <p:spPr>
          <a:xfrm>
            <a:off x="0" y="0"/>
            <a:ext cx="9144000" cy="5143500"/>
          </a:xfrm>
          <a:prstGeom prst="rect">
            <a:avLst/>
          </a:prstGeom>
          <a:solidFill>
            <a:srgbClr val="5288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8" name="Google Shape;128;p9"/>
          <p:cNvSpPr txBox="1">
            <a:spLocks noGrp="1"/>
          </p:cNvSpPr>
          <p:nvPr>
            <p:ph type="title"/>
          </p:nvPr>
        </p:nvSpPr>
        <p:spPr>
          <a:xfrm>
            <a:off x="295596" y="307002"/>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600" b="1">
                <a:solidFill>
                  <a:schemeClr val="lt1"/>
                </a:solidFill>
                <a:latin typeface="Calibri"/>
                <a:ea typeface="Calibri"/>
                <a:cs typeface="Calibri"/>
                <a:sym typeface="Calibri"/>
              </a:rPr>
              <a:t>Amor ¿Entregar o Recibir?</a:t>
            </a:r>
            <a:endParaRPr sz="3600" b="1">
              <a:solidFill>
                <a:schemeClr val="lt1"/>
              </a:solidFill>
              <a:latin typeface="Calibri"/>
              <a:ea typeface="Calibri"/>
              <a:cs typeface="Calibri"/>
              <a:sym typeface="Calibri"/>
            </a:endParaRPr>
          </a:p>
        </p:txBody>
      </p:sp>
      <p:sp>
        <p:nvSpPr>
          <p:cNvPr id="129" name="Google Shape;129;p9"/>
          <p:cNvSpPr/>
          <p:nvPr/>
        </p:nvSpPr>
        <p:spPr>
          <a:xfrm>
            <a:off x="405443" y="1311215"/>
            <a:ext cx="8410754" cy="32932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Se puede decir que existen tres tipos de personas en la sociedad.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Uno</a:t>
            </a:r>
            <a:r>
              <a:rPr lang="en-US" sz="2400" b="0" i="0" u="none" strike="noStrike" cap="none">
                <a:solidFill>
                  <a:schemeClr val="lt1"/>
                </a:solidFill>
                <a:latin typeface="Calibri"/>
                <a:ea typeface="Calibri"/>
                <a:cs typeface="Calibri"/>
                <a:sym typeface="Calibri"/>
              </a:rPr>
              <a:t>, aquellos que piensan en cada oportunidad “¿Qué recibo yo de esto?”.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Dos</a:t>
            </a:r>
            <a:r>
              <a:rPr lang="en-US" sz="2400" b="0" i="0" u="none" strike="noStrike" cap="none">
                <a:solidFill>
                  <a:schemeClr val="lt1"/>
                </a:solidFill>
                <a:latin typeface="Calibri"/>
                <a:ea typeface="Calibri"/>
                <a:cs typeface="Calibri"/>
                <a:sym typeface="Calibri"/>
              </a:rPr>
              <a:t>, aquellos que actúan en un nivel intermedio, aportan y buscan recibir a cambio. “Me gusta aportar, pero ¿qué recibo yo a cambio?”.  </a:t>
            </a:r>
            <a:endParaRPr sz="2400" b="1" i="0" u="none" strike="noStrike" cap="none">
              <a:solidFill>
                <a:schemeClr val="lt1"/>
              </a:solidFill>
              <a:latin typeface="Calibri"/>
              <a:ea typeface="Calibri"/>
              <a:cs typeface="Calibri"/>
              <a:sym typeface="Calibri"/>
            </a:endParaRPr>
          </a:p>
          <a:p>
            <a:pPr marL="0" marR="0" lvl="0" indent="0" algn="l" rtl="0">
              <a:lnSpc>
                <a:spcPct val="100000"/>
              </a:lnSpc>
              <a:spcBef>
                <a:spcPts val="160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Tres</a:t>
            </a:r>
            <a:r>
              <a:rPr lang="en-US" sz="2400" b="0" i="0" u="none" strike="noStrike" cap="none">
                <a:solidFill>
                  <a:schemeClr val="lt1"/>
                </a:solidFill>
                <a:latin typeface="Calibri"/>
                <a:ea typeface="Calibri"/>
                <a:cs typeface="Calibri"/>
                <a:sym typeface="Calibri"/>
              </a:rPr>
              <a:t>, aquellos que piensan “¿Cómo puedo ayudar acá?”.</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1532</Words>
  <Application>Microsoft Macintosh PowerPoint</Application>
  <PresentationFormat>Presentación en pantalla (16:9)</PresentationFormat>
  <Paragraphs>79</Paragraphs>
  <Slides>19</Slides>
  <Notes>19</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19</vt:i4>
      </vt:variant>
    </vt:vector>
  </HeadingPairs>
  <TitlesOfParts>
    <vt:vector size="22" baseType="lpstr">
      <vt:lpstr>Arial</vt:lpstr>
      <vt:lpstr>Calibri</vt:lpstr>
      <vt:lpstr>Simple Light</vt:lpstr>
      <vt:lpstr>Valor del Amor ¿Recibir o Entregar?</vt:lpstr>
      <vt:lpstr>Introducción </vt:lpstr>
      <vt:lpstr>Pregunta 1 </vt:lpstr>
      <vt:lpstr>Pregunta 2 </vt:lpstr>
      <vt:lpstr>Pregunta 3</vt:lpstr>
      <vt:lpstr>Presentación de PowerPoint</vt:lpstr>
      <vt:lpstr>Presentación de PowerPoint</vt:lpstr>
      <vt:lpstr>Analiza tus respuestas </vt:lpstr>
      <vt:lpstr>Amor ¿Entregar o Recibir?</vt:lpstr>
      <vt:lpstr>¿Entregar o Recibir?</vt:lpstr>
      <vt:lpstr>Ahora, reflexionemos primero de modo individual y luego en plenario. (Pueden dejar sus ideas escritas en el pizarrón) </vt:lpstr>
      <vt:lpstr>Amor es...</vt:lpstr>
      <vt:lpstr>Presentación de PowerPoint</vt:lpstr>
      <vt:lpstr>Presentación de PowerPoint</vt:lpstr>
      <vt:lpstr>Presentación de PowerPoint</vt:lpstr>
      <vt:lpstr>Presentación de PowerPoint</vt:lpstr>
      <vt:lpstr>Vamos a analizar  el caso a partir de  4 preguntas</vt:lpstr>
      <vt:lpstr>Ejemplo de Óscar: </vt:lpstr>
      <vt:lpstr>En grupo, trabajarán desarrollando un proyecto, que aporte al país, considerando estas mismas 4 preguntas.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Valor del Amor ¿Recibir o Entregar?</dc:title>
  <cp:lastModifiedBy>Microsoft Office User</cp:lastModifiedBy>
  <cp:revision>2</cp:revision>
  <dcterms:modified xsi:type="dcterms:W3CDTF">2021-06-14T04:13:28Z</dcterms:modified>
</cp:coreProperties>
</file>