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apvTwETNuc5xCH22+CYOqnBLyu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re Janssens" initials="" lastIdx="1" clrIdx="0"/>
  <p:cmAuthor id="1" name="Daniel Halpern" initials="" lastIdx="2" clrIdx="1"/>
  <p:cmAuthor id="2" name="Oscar Molina" initials="" lastIdx="1" clrIdx="2"/>
  <p:cmAuthor id="3" name="The Cow Ant" initials="TCA" lastIdx="1" clrIdx="3">
    <p:extLst>
      <p:ext uri="{19B8F6BF-5375-455C-9EA6-DF929625EA0E}">
        <p15:presenceInfo xmlns:p15="http://schemas.microsoft.com/office/powerpoint/2012/main" userId="d0c27baabf0f9f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6"/>
    <p:restoredTop sz="86395"/>
  </p:normalViewPr>
  <p:slideViewPr>
    <p:cSldViewPr snapToGrid="0" snapToObjects="1">
      <p:cViewPr varScale="1">
        <p:scale>
          <a:sx n="91" d="100"/>
          <a:sy n="91" d="100"/>
        </p:scale>
        <p:origin x="208" y="5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5-11T15:26:46.084" idx="1">
    <p:pos x="6000" y="0"/>
    <p:text>yo incorporaria rabia.. que es una de las emociones basicas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GzsJhfM"/>
      </p:ext>
    </p:extLst>
  </p:cm>
  <p:cm authorId="1" dt="2020-08-26T16:43:32.272" idx="1">
    <p:pos x="6000" y="0"/>
    <p:text>agregaremos una lámina después de esta donde se explican las emociones. Ahí se hablará de enojo y rabia como sinónimos.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MH7DwTc"/>
      </p:ext>
    </p:extLst>
  </p:cm>
  <p:cm authorId="1" dt="2020-08-26T16:44:01.360" idx="2">
    <p:pos x="6000" y="0"/>
    <p:text>Te parece ok?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MH7DwTg"/>
      </p:ext>
    </p:extLst>
  </p:cm>
  <p:cm authorId="2" dt="2021-05-11T15:26:46.084" idx="1">
    <p:pos x="6000" y="0"/>
    <p:text>ok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MH7DwTk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47877"/>
            <a:ext cx="12192000" cy="6858000"/>
          </a:xfrm>
          <a:prstGeom prst="rect">
            <a:avLst/>
          </a:prstGeom>
          <a:solidFill>
            <a:srgbClr val="B065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5078849" y="1736205"/>
            <a:ext cx="385680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s-CL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EMPATÍA</a:t>
            </a:r>
            <a:endParaRPr sz="7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4743182" y="2587182"/>
            <a:ext cx="4528139" cy="160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s-CL" sz="9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 PASOS</a:t>
            </a:r>
            <a:endParaRPr sz="9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1110" y="4090889"/>
            <a:ext cx="2541803" cy="243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1337" y="0"/>
            <a:ext cx="4181349" cy="81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93ED13B-8943-244B-8340-6A5BA83DC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0658" y="279580"/>
            <a:ext cx="2222638" cy="62493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9A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>
            <a:off x="685800" y="2083443"/>
            <a:ext cx="4665561" cy="4197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4800" b="1" dirty="0">
                <a:solidFill>
                  <a:schemeClr val="lt1"/>
                </a:solidFill>
              </a:rPr>
              <a:t>Buscar diferentes soluciones en conjunto, en la que ambos estén de acuerdo</a:t>
            </a:r>
            <a:endParaRPr dirty="0"/>
          </a:p>
        </p:txBody>
      </p:sp>
      <p:sp>
        <p:nvSpPr>
          <p:cNvPr id="174" name="Google Shape;174;p10"/>
          <p:cNvSpPr/>
          <p:nvPr/>
        </p:nvSpPr>
        <p:spPr>
          <a:xfrm>
            <a:off x="685800" y="678212"/>
            <a:ext cx="413216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s-CL" sz="9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PASO 4</a:t>
            </a:r>
            <a:endParaRPr sz="96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5806" y="216945"/>
            <a:ext cx="6186669" cy="632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728" y="1335355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065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561370" y="3078761"/>
            <a:ext cx="8750461" cy="294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 sz="48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CL" sz="4800" dirty="0">
                <a:solidFill>
                  <a:schemeClr val="lt1"/>
                </a:solidFill>
              </a:rPr>
              <a:t>Es decir, </a:t>
            </a:r>
            <a:r>
              <a:rPr lang="es-CL" sz="4800" b="1" dirty="0">
                <a:solidFill>
                  <a:schemeClr val="lt1"/>
                </a:solidFill>
              </a:rPr>
              <a:t>comprender sus emociones y pensamientos, </a:t>
            </a:r>
            <a:r>
              <a:rPr lang="es-CL" sz="4800" dirty="0">
                <a:solidFill>
                  <a:schemeClr val="lt1"/>
                </a:solidFill>
              </a:rPr>
              <a:t>que pueden ser diferentes a los míos. </a:t>
            </a:r>
            <a:endParaRPr sz="48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 sz="4800" dirty="0">
              <a:solidFill>
                <a:schemeClr val="lt1"/>
              </a:solidFill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-289368" y="627890"/>
            <a:ext cx="10451939" cy="161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es-CL" sz="5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Empatía </a:t>
            </a:r>
            <a:r>
              <a:rPr lang="es-CL" sz="5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 la capacidad de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es-CL" sz="5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“ponerse en el lugar del otro”. 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8090" y="1215342"/>
            <a:ext cx="2791217" cy="5289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9A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>
            <a:spLocks noGrp="1"/>
          </p:cNvSpPr>
          <p:nvPr>
            <p:ph type="ctrTitle"/>
          </p:nvPr>
        </p:nvSpPr>
        <p:spPr>
          <a:xfrm>
            <a:off x="335664" y="532434"/>
            <a:ext cx="7176305" cy="499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CL" sz="4400" dirty="0">
                <a:solidFill>
                  <a:schemeClr val="lt1"/>
                </a:solidFill>
              </a:rPr>
              <a:t>Para comprender las </a:t>
            </a:r>
            <a:r>
              <a:rPr lang="es-CL" sz="4400" b="1" dirty="0">
                <a:solidFill>
                  <a:schemeClr val="lt1"/>
                </a:solidFill>
              </a:rPr>
              <a:t>emociones </a:t>
            </a:r>
            <a:r>
              <a:rPr lang="es-CL" sz="4400" dirty="0">
                <a:solidFill>
                  <a:schemeClr val="lt1"/>
                </a:solidFill>
              </a:rPr>
              <a:t>y </a:t>
            </a:r>
            <a:r>
              <a:rPr lang="es-CL" sz="4400" b="1" dirty="0">
                <a:solidFill>
                  <a:schemeClr val="lt1"/>
                </a:solidFill>
              </a:rPr>
              <a:t>pensamientos </a:t>
            </a:r>
            <a:r>
              <a:rPr lang="es-CL" sz="4400" dirty="0">
                <a:solidFill>
                  <a:schemeClr val="lt1"/>
                </a:solidFill>
              </a:rPr>
              <a:t>del otro es necesario </a:t>
            </a:r>
            <a:r>
              <a:rPr lang="es-CL" sz="4400" b="1" dirty="0">
                <a:solidFill>
                  <a:schemeClr val="lt1"/>
                </a:solidFill>
              </a:rPr>
              <a:t>conversar </a:t>
            </a:r>
            <a:r>
              <a:rPr lang="es-CL" sz="4400" dirty="0">
                <a:solidFill>
                  <a:schemeClr val="lt1"/>
                </a:solidFill>
              </a:rPr>
              <a:t>y saber </a:t>
            </a:r>
            <a:r>
              <a:rPr lang="es-CL" sz="4400" b="1" dirty="0">
                <a:solidFill>
                  <a:schemeClr val="lt1"/>
                </a:solidFill>
              </a:rPr>
              <a:t>escuchar</a:t>
            </a:r>
            <a:r>
              <a:rPr lang="es-CL" sz="4400" dirty="0">
                <a:solidFill>
                  <a:schemeClr val="lt1"/>
                </a:solidFill>
              </a:rPr>
              <a:t>. </a:t>
            </a:r>
            <a:endParaRPr sz="44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CL" sz="4400" dirty="0">
                <a:solidFill>
                  <a:schemeClr val="lt1"/>
                </a:solidFill>
              </a:rPr>
              <a:t>Cuando hay un problema, si hacemos esto, vamos a poder llegar a </a:t>
            </a:r>
            <a:r>
              <a:rPr lang="es-CL" sz="4400" b="1" dirty="0">
                <a:solidFill>
                  <a:schemeClr val="lt1"/>
                </a:solidFill>
              </a:rPr>
              <a:t>soluciones juntos</a:t>
            </a:r>
            <a:r>
              <a:rPr lang="es-CL" sz="4400" dirty="0">
                <a:solidFill>
                  <a:schemeClr val="lt1"/>
                </a:solidFill>
              </a:rPr>
              <a:t> que sean buenas para los dos. </a:t>
            </a:r>
            <a:endParaRPr sz="4400" dirty="0">
              <a:solidFill>
                <a:schemeClr val="lt1"/>
              </a:solidFill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1580" y="1705912"/>
            <a:ext cx="4822416" cy="4961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0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1250066" y="3646025"/>
            <a:ext cx="6273478" cy="281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s-CL" sz="3900">
                <a:solidFill>
                  <a:schemeClr val="lt1"/>
                </a:solidFill>
              </a:rPr>
              <a:t>Sigue las instrucciones de tu profesor/a para practicar la empatía con tu compañero o compañera.</a:t>
            </a:r>
            <a:endParaRPr sz="3900">
              <a:solidFill>
                <a:schemeClr val="lt1"/>
              </a:solidFill>
            </a:endParaRPr>
          </a:p>
        </p:txBody>
      </p:sp>
      <p:sp>
        <p:nvSpPr>
          <p:cNvPr id="111" name="Google Shape;111;p4"/>
          <p:cNvSpPr txBox="1">
            <a:spLocks noGrp="1"/>
          </p:cNvSpPr>
          <p:nvPr>
            <p:ph type="ctrTitle"/>
          </p:nvPr>
        </p:nvSpPr>
        <p:spPr>
          <a:xfrm>
            <a:off x="935792" y="1088020"/>
            <a:ext cx="7062900" cy="913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CL" dirty="0">
                <a:solidFill>
                  <a:schemeClr val="lt1"/>
                </a:solidFill>
              </a:rPr>
              <a:t>Para lograrlo existen</a:t>
            </a:r>
            <a:endParaRPr sz="8800" b="1" dirty="0">
              <a:solidFill>
                <a:schemeClr val="lt1"/>
              </a:solidFill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4256" y="393378"/>
            <a:ext cx="3060700" cy="58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/>
          <p:nvPr/>
        </p:nvSpPr>
        <p:spPr>
          <a:xfrm>
            <a:off x="2303973" y="1519440"/>
            <a:ext cx="413216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s-CL" sz="9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4 pasos</a:t>
            </a:r>
            <a:endParaRPr sz="96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9A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-4558100" y="-2581950"/>
            <a:ext cx="2227800" cy="7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549411" y="1951771"/>
            <a:ext cx="5677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CL"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Darse cuenta que hay un problema</a:t>
            </a:r>
            <a:endParaRPr sz="27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549411" y="2659499"/>
            <a:ext cx="5677800" cy="109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CL" sz="2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Hablar con calma y escucharse   atentamente</a:t>
            </a:r>
            <a:endParaRPr sz="27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533047" y="3849374"/>
            <a:ext cx="56778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s-CL" sz="2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Ver que siento yo y el otro</a:t>
            </a:r>
            <a:endParaRPr sz="27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549411" y="4705194"/>
            <a:ext cx="53484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s-CL" sz="27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Buscar distintas soluciones en conjunto</a:t>
            </a:r>
            <a:endParaRPr sz="27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533047" y="516167"/>
            <a:ext cx="413216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s-CL" sz="9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4 pasos</a:t>
            </a:r>
            <a:endParaRPr sz="96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3575" y="1221008"/>
            <a:ext cx="5682993" cy="454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647" y="1151896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9A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521472" y="2375194"/>
            <a:ext cx="4872330" cy="248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CL" sz="4800" b="1">
                <a:solidFill>
                  <a:schemeClr val="lt1"/>
                </a:solidFill>
              </a:rPr>
              <a:t>Darse cuenta que hay un problema</a:t>
            </a:r>
            <a:endParaRPr sz="4800" b="1">
              <a:solidFill>
                <a:schemeClr val="lt1"/>
              </a:solidFill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521472" y="1037028"/>
            <a:ext cx="413216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s-CL" sz="9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PASO 1</a:t>
            </a:r>
            <a:endParaRPr sz="96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034" y="532355"/>
            <a:ext cx="6110167" cy="582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156" y="1618658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812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9A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685800" y="2118166"/>
            <a:ext cx="4684853" cy="4070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CL" sz="4800" b="1">
                <a:solidFill>
                  <a:schemeClr val="lt1"/>
                </a:solidFill>
              </a:rPr>
              <a:t>Hablar con calma y escucharse atentamente </a:t>
            </a:r>
            <a:endParaRPr sz="4800" b="1">
              <a:solidFill>
                <a:schemeClr val="lt1"/>
              </a:solidFill>
            </a:endParaRPr>
          </a:p>
        </p:txBody>
      </p:sp>
      <p:sp>
        <p:nvSpPr>
          <p:cNvPr id="142" name="Google Shape;142;p7"/>
          <p:cNvSpPr/>
          <p:nvPr/>
        </p:nvSpPr>
        <p:spPr>
          <a:xfrm>
            <a:off x="685800" y="678212"/>
            <a:ext cx="413216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s-CL" sz="9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PASO 2</a:t>
            </a:r>
            <a:endParaRPr sz="96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3189" y="309542"/>
            <a:ext cx="6152988" cy="6152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728" y="1259842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9A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8"/>
          <p:cNvSpPr txBox="1">
            <a:spLocks noGrp="1"/>
          </p:cNvSpPr>
          <p:nvPr>
            <p:ph type="body" idx="1"/>
          </p:nvPr>
        </p:nvSpPr>
        <p:spPr>
          <a:xfrm>
            <a:off x="685800" y="2129742"/>
            <a:ext cx="4450537" cy="236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CL" sz="4800" b="1">
                <a:solidFill>
                  <a:schemeClr val="lt1"/>
                </a:solidFill>
              </a:rPr>
              <a:t>Ver qué siento yo y qué siente el otro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" name="Google Shape;151;p8"/>
          <p:cNvSpPr/>
          <p:nvPr/>
        </p:nvSpPr>
        <p:spPr>
          <a:xfrm>
            <a:off x="685800" y="678212"/>
            <a:ext cx="413216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s-CL" sz="9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PASO 3</a:t>
            </a:r>
            <a:endParaRPr sz="96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8381" y="248615"/>
            <a:ext cx="6473071" cy="620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252" y="1259842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/>
          <p:nvPr/>
        </p:nvSpPr>
        <p:spPr>
          <a:xfrm>
            <a:off x="-25" y="20255"/>
            <a:ext cx="4641907" cy="6858000"/>
          </a:xfrm>
          <a:prstGeom prst="rect">
            <a:avLst/>
          </a:prstGeom>
          <a:solidFill>
            <a:srgbClr val="B065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218207" y="319515"/>
            <a:ext cx="4845934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CL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EMOCIONES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s-CL" sz="4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CL" sz="4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siento yo?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CL" sz="4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siente el otro?</a:t>
            </a:r>
            <a:endParaRPr sz="4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9"/>
          <p:cNvPicPr preferRelativeResize="0"/>
          <p:nvPr/>
        </p:nvPicPr>
        <p:blipFill rotWithShape="1">
          <a:blip r:embed="rId3">
            <a:alphaModFix/>
          </a:blip>
          <a:srcRect b="7610"/>
          <a:stretch/>
        </p:blipFill>
        <p:spPr>
          <a:xfrm>
            <a:off x="4769228" y="0"/>
            <a:ext cx="7422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9"/>
          <p:cNvSpPr txBox="1"/>
          <p:nvPr/>
        </p:nvSpPr>
        <p:spPr>
          <a:xfrm>
            <a:off x="4845909" y="1817225"/>
            <a:ext cx="1261186" cy="49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Alegría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7959499" y="266218"/>
            <a:ext cx="1261186" cy="49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Amor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 txBox="1"/>
          <p:nvPr/>
        </p:nvSpPr>
        <p:spPr>
          <a:xfrm>
            <a:off x="10204988" y="393539"/>
            <a:ext cx="1987012" cy="55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Frustración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4973230" y="3449255"/>
            <a:ext cx="1358122" cy="49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Tristeza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7218719" y="6204030"/>
            <a:ext cx="1358122" cy="49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Enojo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9915620" y="6204030"/>
            <a:ext cx="1358122" cy="49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Miedo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562" y="1667092"/>
            <a:ext cx="4064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64;p9">
            <a:extLst>
              <a:ext uri="{FF2B5EF4-FFF2-40B4-BE49-F238E27FC236}">
                <a16:creationId xmlns:a16="http://schemas.microsoft.com/office/drawing/2014/main" id="{85A36752-2F5F-8D4A-9439-C013BADFA381}"/>
              </a:ext>
            </a:extLst>
          </p:cNvPr>
          <p:cNvSpPr txBox="1"/>
          <p:nvPr/>
        </p:nvSpPr>
        <p:spPr>
          <a:xfrm>
            <a:off x="2513381" y="4301374"/>
            <a:ext cx="1358122" cy="49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Rabia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FBDB66-E9CA-5E4D-A3BA-107F96CEE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706" y="2896431"/>
            <a:ext cx="2506747" cy="3805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195</Words>
  <Application>Microsoft Macintosh PowerPoint</Application>
  <PresentationFormat>Panorámica</PresentationFormat>
  <Paragraphs>45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Presentación de PowerPoint</vt:lpstr>
      <vt:lpstr> Es decir, comprender sus emociones y pensamientos, que pueden ser diferentes a los míos.  </vt:lpstr>
      <vt:lpstr>Para comprender las emociones y pensamientos del otro es necesario conversar y saber escuchar.  Cuando hay un problema, si hacemos esto, vamos a poder llegar a soluciones juntos que sean buenas para los dos. </vt:lpstr>
      <vt:lpstr>Para lograrlo existen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constanza</dc:creator>
  <cp:lastModifiedBy>Microsoft Office User</cp:lastModifiedBy>
  <cp:revision>6</cp:revision>
  <dcterms:modified xsi:type="dcterms:W3CDTF">2021-06-14T04:36:07Z</dcterms:modified>
</cp:coreProperties>
</file>