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60" r:id="rId4"/>
    <p:sldId id="258" r:id="rId5"/>
    <p:sldId id="261" r:id="rId6"/>
    <p:sldId id="259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82"/>
  </p:normalViewPr>
  <p:slideViewPr>
    <p:cSldViewPr snapToGrid="0">
      <p:cViewPr varScale="1">
        <p:scale>
          <a:sx n="159" d="100"/>
          <a:sy n="159" d="100"/>
        </p:scale>
        <p:origin x="17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f83a22b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f83a22b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f83a22b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f83a22b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160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B8759D-A040-1D43-8AD6-18F18BCF0EE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7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2B55DB-D0D1-8B4D-BE67-6D417DF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534" y="0"/>
            <a:ext cx="2332680" cy="446446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251403" y="1565233"/>
            <a:ext cx="4140771" cy="12459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Respeto</a:t>
            </a:r>
            <a:endParaRPr sz="8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8C5999-1D52-7647-A805-8678C98BE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686" y="2872716"/>
            <a:ext cx="1816100" cy="172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588112-E13C-4C43-B192-0B51FBABC927}"/>
              </a:ext>
            </a:extLst>
          </p:cNvPr>
          <p:cNvSpPr/>
          <p:nvPr/>
        </p:nvSpPr>
        <p:spPr>
          <a:xfrm>
            <a:off x="3312213" y="1223486"/>
            <a:ext cx="2019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Actividad</a:t>
            </a:r>
            <a:r>
              <a:rPr lang="en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18DDC7-FBB4-0D48-82B3-6CC2CB3B3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167" y="171450"/>
            <a:ext cx="12319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39D252-534D-8046-86BF-246E08C84CB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0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144453" y="1789698"/>
            <a:ext cx="8855093" cy="1371599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“No </a:t>
            </a:r>
            <a:r>
              <a:rPr lang="en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interrumpir</a:t>
            </a:r>
            <a:r>
              <a:rPr lang="en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cuando</a:t>
            </a:r>
            <a:r>
              <a:rPr lang="en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otro</a:t>
            </a:r>
            <a:r>
              <a:rPr lang="en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habla</a:t>
            </a:r>
            <a:r>
              <a:rPr lang="en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B72BEFA1-D6B2-EE49-9A00-46DD0C0E53A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7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01212A-B549-774E-AC16-208017F3A662}"/>
              </a:ext>
            </a:extLst>
          </p:cNvPr>
          <p:cNvSpPr/>
          <p:nvPr/>
        </p:nvSpPr>
        <p:spPr>
          <a:xfrm>
            <a:off x="470139" y="1641986"/>
            <a:ext cx="82037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spcBef>
                <a:spcPts val="1200"/>
              </a:spcBef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Mirarse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atentamente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ojos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cuando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compañero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habla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0664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388F6D6-D6B7-A145-9A6A-2912700ED5B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0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99505F-55B3-654D-A184-6B5260DDD6B1}"/>
              </a:ext>
            </a:extLst>
          </p:cNvPr>
          <p:cNvSpPr/>
          <p:nvPr/>
        </p:nvSpPr>
        <p:spPr>
          <a:xfrm>
            <a:off x="0" y="1740720"/>
            <a:ext cx="88420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spcBef>
                <a:spcPts val="1200"/>
              </a:spcBef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Preguntarse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sí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mismo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silencio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¿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cómo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sentiría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situación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 </a:t>
            </a:r>
          </a:p>
        </p:txBody>
      </p:sp>
    </p:spTree>
    <p:extLst>
      <p:ext uri="{BB962C8B-B14F-4D97-AF65-F5344CB8AC3E}">
        <p14:creationId xmlns:p14="http://schemas.microsoft.com/office/powerpoint/2010/main" val="180077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6CD029-7C20-5940-AEEF-40D4DEB410C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7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99505F-55B3-654D-A184-6B5260DDD6B1}"/>
              </a:ext>
            </a:extLst>
          </p:cNvPr>
          <p:cNvSpPr/>
          <p:nvPr/>
        </p:nvSpPr>
        <p:spPr>
          <a:xfrm>
            <a:off x="271278" y="1294477"/>
            <a:ext cx="84556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spcBef>
                <a:spcPts val="1200"/>
              </a:spcBef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Hacer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preguntas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continuar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conversación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demostrando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estoy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tratando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entender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 que le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pasa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mi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compañero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9744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8B9922-2282-9E4E-8011-D79E0425121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06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87AEF0-C5AF-FF41-8D26-506C597E89D8}"/>
              </a:ext>
            </a:extLst>
          </p:cNvPr>
          <p:cNvSpPr/>
          <p:nvPr/>
        </p:nvSpPr>
        <p:spPr>
          <a:xfrm>
            <a:off x="276046" y="1483744"/>
            <a:ext cx="8195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Pensar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 que me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está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diciendo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compañero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más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pensar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haría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situación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795245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82</Words>
  <Application>Microsoft Macintosh PowerPoint</Application>
  <PresentationFormat>Presentación en pantalla (16:9)</PresentationFormat>
  <Paragraphs>7</Paragraphs>
  <Slides>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Simple Light</vt:lpstr>
      <vt:lpstr>Respeto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Respeto</dc:title>
  <cp:lastModifiedBy>Microsoft Office User</cp:lastModifiedBy>
  <cp:revision>5</cp:revision>
  <dcterms:modified xsi:type="dcterms:W3CDTF">2021-08-24T21:29:50Z</dcterms:modified>
</cp:coreProperties>
</file>