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7" roundtripDataSignature="AMtx7mhka1PamWpNOAsuWUEXSCFeSjM+L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onstanza Lozano" initials="" lastIdx="1" clrIdx="0"/>
  <p:cmAuthor id="1" name="Rolando Duran" initials="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0"/>
    <p:restoredTop sz="94667"/>
  </p:normalViewPr>
  <p:slideViewPr>
    <p:cSldViewPr snapToGrid="0">
      <p:cViewPr varScale="1">
        <p:scale>
          <a:sx n="112" d="100"/>
          <a:sy n="112" d="100"/>
        </p:scale>
        <p:origin x="1392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customschemas.google.com/relationships/presentationmetadata" Target="metadata"/><Relationship Id="rId2" Type="http://schemas.openxmlformats.org/officeDocument/2006/relationships/slide" Target="slides/slide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2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0-07-06T16:17:42.244" idx="1">
    <p:pos x="6000" y="0"/>
    <p:text>lo mismo de las letras del logo</p:text>
    <p:extLst>
      <p:ext uri="{C676402C-5697-4E1C-873F-D02D1690AC5C}">
        <p15:threadingInfo xmlns:p15="http://schemas.microsoft.com/office/powerpoint/2012/main" timeZoneBias="0"/>
      </p:ext>
      <p:ext uri="http://customooxmlschemas.google.com/">
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ommentPostId="AAAAGskh1TM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7-15T21:47:06.127" idx="1">
    <p:pos x="5710" y="511"/>
    <p:text>Agregar imagen de educadora de párvulos que se asocia más con la escuela. Se ven solo académicos</p:text>
    <p:extLst>
      <p:ext uri="{C676402C-5697-4E1C-873F-D02D1690AC5C}">
        <p15:threadingInfo xmlns:p15="http://schemas.microsoft.com/office/powerpoint/2012/main" timeZoneBias="0"/>
      </p:ext>
      <p:ext uri="http://customooxmlschemas.google.com/">
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ommentPostId="AAAAGuM8FR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0" name="Google Shape;130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" name="Google Shape;6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" name="Google Shape;7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" name="Google Shape;8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" name="Google Shape;8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" name="Google Shape;11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2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" name="Google Shape;16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1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1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1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1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1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comments" Target="../comments/commen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D658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1"/>
          <p:cNvSpPr txBox="1">
            <a:spLocks noGrp="1"/>
          </p:cNvSpPr>
          <p:nvPr>
            <p:ph type="ctrTitle"/>
          </p:nvPr>
        </p:nvSpPr>
        <p:spPr>
          <a:xfrm>
            <a:off x="2622149" y="721232"/>
            <a:ext cx="5830300" cy="1502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" sz="45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Compromisos </a:t>
            </a:r>
            <a:br>
              <a:rPr lang="en" sz="45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45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 la Comunidad</a:t>
            </a:r>
            <a:endParaRPr sz="45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1"/>
          <p:cNvSpPr txBox="1">
            <a:spLocks noGrp="1"/>
          </p:cNvSpPr>
          <p:nvPr>
            <p:ph type="subTitle" idx="1"/>
          </p:nvPr>
        </p:nvSpPr>
        <p:spPr>
          <a:xfrm>
            <a:off x="3599725" y="2223971"/>
            <a:ext cx="4130328" cy="53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Tema “Compromiso”</a:t>
            </a:r>
            <a:endParaRPr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" name="Google Shape;57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12194" y="2969762"/>
            <a:ext cx="2050211" cy="1961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8637" y="419100"/>
            <a:ext cx="2203921" cy="4427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35338" y="-5"/>
            <a:ext cx="2203925" cy="4281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C9B9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10"/>
          <p:cNvSpPr txBox="1">
            <a:spLocks noGrp="1"/>
          </p:cNvSpPr>
          <p:nvPr>
            <p:ph type="title"/>
          </p:nvPr>
        </p:nvSpPr>
        <p:spPr>
          <a:xfrm>
            <a:off x="866859" y="730557"/>
            <a:ext cx="7046030" cy="416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(Pueden elegir una de las alternativas anteriores o definir una nueva)</a:t>
            </a:r>
            <a:endParaRPr sz="1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10"/>
          <p:cNvSpPr txBox="1"/>
          <p:nvPr/>
        </p:nvSpPr>
        <p:spPr>
          <a:xfrm>
            <a:off x="235455" y="2254102"/>
            <a:ext cx="2351553" cy="1970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Dejen escrito su compromiso en la cartulina que quedará en la sala</a:t>
            </a:r>
            <a:endParaRPr sz="1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10"/>
          <p:cNvSpPr/>
          <p:nvPr/>
        </p:nvSpPr>
        <p:spPr>
          <a:xfrm>
            <a:off x="368501" y="233569"/>
            <a:ext cx="840699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" sz="3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¿A qué nos comprometemos como curso? </a:t>
            </a:r>
            <a:endParaRPr sz="3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6" name="Google Shape;136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60423" y="899370"/>
            <a:ext cx="7732768" cy="42246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C9B9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2"/>
          <p:cNvSpPr txBox="1">
            <a:spLocks noGrp="1"/>
          </p:cNvSpPr>
          <p:nvPr>
            <p:ph type="title"/>
          </p:nvPr>
        </p:nvSpPr>
        <p:spPr>
          <a:xfrm>
            <a:off x="297712" y="177573"/>
            <a:ext cx="8846288" cy="639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El personal médico está comprometido con...</a:t>
            </a:r>
            <a:endParaRPr sz="36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66;p2"/>
          <p:cNvSpPr/>
          <p:nvPr/>
        </p:nvSpPr>
        <p:spPr>
          <a:xfrm>
            <a:off x="1994659" y="4339625"/>
            <a:ext cx="4597800" cy="465900"/>
          </a:xfrm>
          <a:prstGeom prst="rect">
            <a:avLst/>
          </a:prstGeom>
          <a:solidFill>
            <a:srgbClr val="E8355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" name="Google Shape;67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45722" y="824278"/>
            <a:ext cx="6383546" cy="3500442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2"/>
          <p:cNvSpPr txBox="1">
            <a:spLocks noGrp="1"/>
          </p:cNvSpPr>
          <p:nvPr>
            <p:ph type="body" idx="1"/>
          </p:nvPr>
        </p:nvSpPr>
        <p:spPr>
          <a:xfrm>
            <a:off x="2617640" y="4243830"/>
            <a:ext cx="33519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rPr lang="en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La salud de las personas </a:t>
            </a:r>
            <a:endParaRPr sz="24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C9B9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3"/>
          <p:cNvSpPr txBox="1">
            <a:spLocks noGrp="1"/>
          </p:cNvSpPr>
          <p:nvPr>
            <p:ph type="title"/>
          </p:nvPr>
        </p:nvSpPr>
        <p:spPr>
          <a:xfrm>
            <a:off x="329608" y="244549"/>
            <a:ext cx="8581477" cy="685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Los carabineros están comprometidos con...</a:t>
            </a:r>
            <a:endParaRPr sz="36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5" name="Google Shape;75;p3" descr="ORDEN Y PATRI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33445" y="1061050"/>
            <a:ext cx="5179233" cy="3884425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3"/>
          <p:cNvSpPr/>
          <p:nvPr/>
        </p:nvSpPr>
        <p:spPr>
          <a:xfrm>
            <a:off x="57500" y="2202675"/>
            <a:ext cx="3912000" cy="1009200"/>
          </a:xfrm>
          <a:prstGeom prst="rect">
            <a:avLst/>
          </a:prstGeom>
          <a:solidFill>
            <a:srgbClr val="E8355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3"/>
          <p:cNvSpPr txBox="1">
            <a:spLocks noGrp="1"/>
          </p:cNvSpPr>
          <p:nvPr>
            <p:ph type="body" idx="1"/>
          </p:nvPr>
        </p:nvSpPr>
        <p:spPr>
          <a:xfrm>
            <a:off x="526211" y="2139351"/>
            <a:ext cx="2553419" cy="1009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rPr lang="en" sz="2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La seguridad de las personas </a:t>
            </a:r>
            <a:endParaRPr sz="2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"/>
          <p:cNvSpPr/>
          <p:nvPr/>
        </p:nvSpPr>
        <p:spPr>
          <a:xfrm>
            <a:off x="-76200" y="0"/>
            <a:ext cx="9144000" cy="5143500"/>
          </a:xfrm>
          <a:prstGeom prst="rect">
            <a:avLst/>
          </a:prstGeom>
          <a:solidFill>
            <a:srgbClr val="1C9B9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4"/>
          <p:cNvSpPr txBox="1">
            <a:spLocks noGrp="1"/>
          </p:cNvSpPr>
          <p:nvPr>
            <p:ph type="title"/>
          </p:nvPr>
        </p:nvSpPr>
        <p:spPr>
          <a:xfrm>
            <a:off x="372084" y="445023"/>
            <a:ext cx="4356271" cy="1160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Los bomberos están </a:t>
            </a:r>
            <a:br>
              <a:rPr lang="en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comprometidos con...</a:t>
            </a:r>
            <a:endParaRPr sz="36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4" name="Google Shape;8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0" y="174716"/>
            <a:ext cx="4275459" cy="4794067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4"/>
          <p:cNvSpPr/>
          <p:nvPr/>
        </p:nvSpPr>
        <p:spPr>
          <a:xfrm>
            <a:off x="120271" y="2895175"/>
            <a:ext cx="4597800" cy="465900"/>
          </a:xfrm>
          <a:prstGeom prst="rect">
            <a:avLst/>
          </a:prstGeom>
          <a:solidFill>
            <a:srgbClr val="E8355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4"/>
          <p:cNvSpPr txBox="1">
            <a:spLocks noGrp="1"/>
          </p:cNvSpPr>
          <p:nvPr>
            <p:ph type="body" idx="1"/>
          </p:nvPr>
        </p:nvSpPr>
        <p:spPr>
          <a:xfrm>
            <a:off x="369855" y="2834854"/>
            <a:ext cx="4098628" cy="526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rPr lang="en" sz="2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El cuidado de las personas </a:t>
            </a:r>
            <a:endParaRPr sz="2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BBF1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2" name="Google Shape;92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5222" y="1100537"/>
            <a:ext cx="7686137" cy="3853182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5"/>
          <p:cNvSpPr/>
          <p:nvPr/>
        </p:nvSpPr>
        <p:spPr>
          <a:xfrm>
            <a:off x="2191109" y="3355675"/>
            <a:ext cx="4597880" cy="465827"/>
          </a:xfrm>
          <a:prstGeom prst="rect">
            <a:avLst/>
          </a:prstGeom>
          <a:solidFill>
            <a:srgbClr val="E8355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5"/>
          <p:cNvSpPr txBox="1">
            <a:spLocks noGrp="1"/>
          </p:cNvSpPr>
          <p:nvPr>
            <p:ph type="body" idx="1"/>
          </p:nvPr>
        </p:nvSpPr>
        <p:spPr>
          <a:xfrm>
            <a:off x="2281686" y="3245068"/>
            <a:ext cx="4580627" cy="369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rPr lang="en" sz="2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La Educación de las personas </a:t>
            </a:r>
            <a:endParaRPr sz="2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5"/>
          <p:cNvSpPr txBox="1">
            <a:spLocks noGrp="1"/>
          </p:cNvSpPr>
          <p:nvPr>
            <p:ph type="title"/>
          </p:nvPr>
        </p:nvSpPr>
        <p:spPr>
          <a:xfrm>
            <a:off x="237600" y="91551"/>
            <a:ext cx="86688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Los profesores y profesoras en jardines, escuelas y universidades están comprometidos con...</a:t>
            </a:r>
            <a:endParaRPr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C9B9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6"/>
          <p:cNvSpPr txBox="1">
            <a:spLocks noGrp="1"/>
          </p:cNvSpPr>
          <p:nvPr>
            <p:ph type="title"/>
          </p:nvPr>
        </p:nvSpPr>
        <p:spPr>
          <a:xfrm>
            <a:off x="747635" y="231650"/>
            <a:ext cx="7928532" cy="597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3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El Hogar de Cristo está comprometido con...</a:t>
            </a:r>
            <a:endParaRPr sz="32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" name="Google Shape;102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37226" y="1101599"/>
            <a:ext cx="3736950" cy="3736925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6"/>
          <p:cNvSpPr/>
          <p:nvPr/>
        </p:nvSpPr>
        <p:spPr>
          <a:xfrm>
            <a:off x="362300" y="2604675"/>
            <a:ext cx="3437400" cy="852600"/>
          </a:xfrm>
          <a:prstGeom prst="rect">
            <a:avLst/>
          </a:prstGeom>
          <a:solidFill>
            <a:srgbClr val="E8355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6"/>
          <p:cNvSpPr txBox="1"/>
          <p:nvPr/>
        </p:nvSpPr>
        <p:spPr>
          <a:xfrm>
            <a:off x="481925" y="2571750"/>
            <a:ext cx="4152000" cy="29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La alimentación y </a:t>
            </a:r>
            <a:endParaRPr sz="24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vivienda de las personas </a:t>
            </a:r>
            <a:endParaRPr sz="24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D658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Todos podemos aportar</a:t>
            </a:r>
            <a:endParaRPr sz="36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7"/>
          <p:cNvSpPr txBox="1">
            <a:spLocks noGrp="1"/>
          </p:cNvSpPr>
          <p:nvPr>
            <p:ph type="body" idx="1"/>
          </p:nvPr>
        </p:nvSpPr>
        <p:spPr>
          <a:xfrm>
            <a:off x="311700" y="1462750"/>
            <a:ext cx="3643612" cy="3360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Cada una de las personas puede aportar, ayudar y ser un “regalo” para nuestra comunidad. </a:t>
            </a:r>
            <a:endParaRPr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en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No es necesario tener grandes trabajos ni ser adultos para poder ayudar, todos lo podemos hacer.</a:t>
            </a:r>
            <a:endParaRPr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en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Nos podemos comprometer ayudando de muchas formas.</a:t>
            </a:r>
            <a:endParaRPr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endParaRPr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2" name="Google Shape;112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88144" y="445025"/>
            <a:ext cx="5555856" cy="46647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C9B9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8"/>
          <p:cNvSpPr txBox="1">
            <a:spLocks noGrp="1"/>
          </p:cNvSpPr>
          <p:nvPr>
            <p:ph type="title"/>
          </p:nvPr>
        </p:nvSpPr>
        <p:spPr>
          <a:xfrm>
            <a:off x="311700" y="147517"/>
            <a:ext cx="6408077" cy="741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3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Comprometidos con nuestro colegio</a:t>
            </a:r>
            <a:endParaRPr sz="32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8"/>
          <p:cNvSpPr txBox="1"/>
          <p:nvPr/>
        </p:nvSpPr>
        <p:spPr>
          <a:xfrm>
            <a:off x="311700" y="879850"/>
            <a:ext cx="4692000" cy="370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Nuestro colegio es parte de nuestra comunidad, y juntos podemos comprometernos para ayudar en éste. </a:t>
            </a:r>
            <a:endParaRPr sz="20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Veamos algunas ideas sobre qué podríamos aportar y, como curso, seleccionemos una acción para comprometernos a lograrlo.</a:t>
            </a:r>
            <a:endParaRPr sz="16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0" name="Google Shape;120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69514" y="879850"/>
            <a:ext cx="5374486" cy="426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D658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9"/>
          <p:cNvSpPr txBox="1">
            <a:spLocks noGrp="1"/>
          </p:cNvSpPr>
          <p:nvPr>
            <p:ph type="title"/>
          </p:nvPr>
        </p:nvSpPr>
        <p:spPr>
          <a:xfrm>
            <a:off x="311700" y="1256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3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 el colegio nos podemos comprometer a...</a:t>
            </a:r>
            <a:endParaRPr sz="32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9"/>
          <p:cNvSpPr txBox="1">
            <a:spLocks noGrp="1"/>
          </p:cNvSpPr>
          <p:nvPr>
            <p:ph type="body" idx="1"/>
          </p:nvPr>
        </p:nvSpPr>
        <p:spPr>
          <a:xfrm>
            <a:off x="311700" y="1012187"/>
            <a:ext cx="8765400" cy="38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 Ordenar de la sala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en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 Reciclar 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en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 Ayudar a otros compañeros en los aprendizajes 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en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 Ayudar a los estudiantes de cursos menores 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en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 Cuidar los espacios compartidos como patio, baños, pasillos, entre otros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en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 Respetar las filas y los turnos para hablar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en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7 Cuidar los alimentos y materiales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endParaRPr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260</Words>
  <Application>Microsoft Macintosh PowerPoint</Application>
  <PresentationFormat>Presentación en pantalla (16:9)</PresentationFormat>
  <Paragraphs>33</Paragraphs>
  <Slides>10</Slides>
  <Notes>10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3" baseType="lpstr">
      <vt:lpstr>Arial</vt:lpstr>
      <vt:lpstr>Calibri</vt:lpstr>
      <vt:lpstr>Simple Light</vt:lpstr>
      <vt:lpstr>Compromisos  con la Comunidad</vt:lpstr>
      <vt:lpstr>El personal médico está comprometido con...</vt:lpstr>
      <vt:lpstr>Los carabineros están comprometidos con...</vt:lpstr>
      <vt:lpstr>Los bomberos están  comprometidos con...</vt:lpstr>
      <vt:lpstr>Los profesores y profesoras en jardines, escuelas y universidades están comprometidos con...</vt:lpstr>
      <vt:lpstr>El Hogar de Cristo está comprometido con...</vt:lpstr>
      <vt:lpstr>Todos podemos aportar</vt:lpstr>
      <vt:lpstr>Comprometidos con nuestro colegio</vt:lpstr>
      <vt:lpstr>En el colegio nos podemos comprometer a...</vt:lpstr>
      <vt:lpstr>(Pueden elegir una de las alternativas anteriores o definir una nueva)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Compromisos  con la Comunidad</dc:title>
  <cp:lastModifiedBy>The Cow Ant</cp:lastModifiedBy>
  <cp:revision>1</cp:revision>
  <dcterms:modified xsi:type="dcterms:W3CDTF">2021-06-04T11:56:54Z</dcterms:modified>
</cp:coreProperties>
</file>